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9144000"/>
  <p:notesSz cx="6858000" cy="9144000"/>
  <p:embeddedFontLst>
    <p:embeddedFont>
      <p:font typeface="Corbel"/>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orbel-bold.fntdata"/><Relationship Id="rId27" Type="http://schemas.openxmlformats.org/officeDocument/2006/relationships/font" Target="fonts/Corbel-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orbel-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orbel-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wrap="square" tIns="91425"/>
          <a:lstStyle>
            <a:lvl1pPr indent="0" lvl="0" marL="0" marR="0" rtl="0" algn="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wrap="square" tIns="91425"/>
          <a:lstStyle>
            <a:lvl1pPr indent="0" lvl="0" marL="0" marR="0" rtl="0" algn="l">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7 seconds.( I will select 2 best slides (i will give them extra points and students will present for CIS committee)</a:t>
            </a: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1905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7" name="Shape 21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18" name="Shape 218"/>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4" name="Shape 22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25" name="Shape 225"/>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20 seconds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34" name="Shape 234"/>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42" name="Shape 242"/>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20 seconds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6" name="Shape 25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57" name="Shape 257"/>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20 seconds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64" name="Shape 264"/>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3" name="Shape 27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4" name="Shape 274"/>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20 seconds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1" name="Shape 281"/>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8" name="Shape 28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89" name="Shape 289"/>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10 seconds.</a:t>
            </a: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p>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10 seconds</a:t>
            </a: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96" name="Shape 296"/>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3" name="Shape 303"/>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10 seconds</a:t>
            </a: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Summarize your contribution, mention your effort for Scrum, Mingle, Github, Google Drive Documentation and minutes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Include your contact information</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Ask if anyone has any questions for you.</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Thank your audience</a:t>
            </a: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04" name="Shape 304"/>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11" name="Shape 311"/>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 seconds</a:t>
            </a: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Show the Use Case Diagram for the whole project.</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Highlight your use cases.</a:t>
            </a: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20 seconds</a:t>
            </a:r>
          </a:p>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System design: Highlight the parts that you contributed to them.</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 System deployment – h/w and s/w requirements </a:t>
            </a:r>
          </a:p>
          <a:p>
            <a:pPr indent="-19050" lvl="0" marL="0" marR="0" rtl="0" algn="l">
              <a:spcBef>
                <a:spcPts val="360"/>
              </a:spcBef>
              <a:spcAft>
                <a:spcPts val="0"/>
              </a:spcAft>
              <a:buClr>
                <a:schemeClr val="dk1"/>
              </a:buClr>
              <a:buSzPts val="300"/>
              <a:buFont typeface="Calibri"/>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10 seconds.Minimal class diagram. Highlight the classes that you created/modified</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Identify the design patterns used (one or more slides).</a:t>
            </a:r>
          </a:p>
          <a:p>
            <a:pPr indent="-1905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 seconds.</a:t>
            </a:r>
          </a:p>
          <a:p>
            <a:pPr indent="-1905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p>
          <a:p>
            <a:pPr indent="-1905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6" name="Shape 186"/>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 seconds.</a:t>
            </a:r>
          </a:p>
          <a:p>
            <a:pPr indent="-1905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p>
          <a:p>
            <a:pPr indent="-1905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1905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60 seconds</a:t>
            </a:r>
          </a:p>
          <a:p>
            <a:pPr indent="-19050" lvl="0" marL="0" marR="0" rtl="0" algn="l">
              <a:spcBef>
                <a:spcPts val="36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most important user story you worked on it. You have to describe this one very well and be proud of that.</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Go into the details of the most important/significant tasks using bullet lists or visual graphs or state chart diagram</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Sequence Diagram for this user story is mandatory  (in another separate page if required)</a:t>
            </a:r>
          </a:p>
          <a:p>
            <a:pPr indent="-228600" lvl="0" marL="457200" marR="0" rtl="0" algn="l">
              <a:spcBef>
                <a:spcPts val="36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br>
              <a:rPr b="0" i="0" lang="en-US" sz="1200" u="none" cap="none" strike="noStrike">
                <a:solidFill>
                  <a:schemeClr val="dk1"/>
                </a:solidFill>
                <a:latin typeface="Calibri"/>
                <a:ea typeface="Calibri"/>
                <a:cs typeface="Calibri"/>
                <a:sym typeface="Calibri"/>
              </a:rPr>
            </a:br>
          </a:p>
          <a:p>
            <a:pPr indent="-19050" lvl="0" marL="0" marR="0" rtl="0" algn="l">
              <a:spcBef>
                <a:spcPts val="36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02" name="Shape 202"/>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19050" lvl="0" marL="0" marR="0" rtl="0" algn="r">
              <a:spcBef>
                <a:spcPts val="0"/>
              </a:spcBef>
              <a:spcAft>
                <a:spcPts val="0"/>
              </a:spcAft>
              <a:buClr>
                <a:schemeClr val="dk1"/>
              </a:buClr>
              <a:buSzPts val="3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28575" lvl="0" marL="0" marR="0" rtl="0" algn="l">
              <a:spcBef>
                <a:spcPts val="0"/>
              </a:spcBef>
              <a:buClr>
                <a:srgbClr val="000000"/>
              </a:buClr>
              <a:buSzPts val="45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Title Slide">
    <p:spTree>
      <p:nvGrpSpPr>
        <p:cNvPr id="22" name="Shape 22"/>
        <p:cNvGrpSpPr/>
        <p:nvPr/>
      </p:nvGrpSpPr>
      <p:grpSpPr>
        <a:xfrm>
          <a:off x="0" y="0"/>
          <a:ext cx="0" cy="0"/>
          <a:chOff x="0" y="0"/>
          <a:chExt cx="0" cy="0"/>
        </a:xfrm>
      </p:grpSpPr>
      <p:grpSp>
        <p:nvGrpSpPr>
          <p:cNvPr id="23" name="Shape 23"/>
          <p:cNvGrpSpPr/>
          <p:nvPr/>
        </p:nvGrpSpPr>
        <p:grpSpPr>
          <a:xfrm>
            <a:off x="203200" y="0"/>
            <a:ext cx="3778250" cy="6858001"/>
            <a:chOff x="203200" y="0"/>
            <a:chExt cx="3778250" cy="6858001"/>
          </a:xfrm>
        </p:grpSpPr>
        <p:sp>
          <p:nvSpPr>
            <p:cNvPr id="24" name="Shape 24"/>
            <p:cNvSpPr/>
            <p:nvPr/>
          </p:nvSpPr>
          <p:spPr>
            <a:xfrm>
              <a:off x="641350" y="0"/>
              <a:ext cx="1365250" cy="3971925"/>
            </a:xfrm>
            <a:custGeom>
              <a:pathLst>
                <a:path extrusionOk="0" h="120000" w="120000">
                  <a:moveTo>
                    <a:pt x="0" y="117266"/>
                  </a:moveTo>
                  <a:lnTo>
                    <a:pt x="31813" y="120000"/>
                  </a:lnTo>
                  <a:lnTo>
                    <a:pt x="120000" y="0"/>
                  </a:lnTo>
                  <a:lnTo>
                    <a:pt x="86511" y="0"/>
                  </a:lnTo>
                  <a:lnTo>
                    <a:pt x="0" y="117266"/>
                  </a:lnTo>
                  <a:close/>
                </a:path>
              </a:pathLst>
            </a:custGeom>
            <a:solidFill>
              <a:schemeClr val="accent1"/>
            </a:solidFill>
            <a:ln>
              <a:noFill/>
            </a:ln>
          </p:spPr>
        </p:sp>
        <p:sp>
          <p:nvSpPr>
            <p:cNvPr id="25" name="Shape 25"/>
            <p:cNvSpPr/>
            <p:nvPr/>
          </p:nvSpPr>
          <p:spPr>
            <a:xfrm>
              <a:off x="203200" y="0"/>
              <a:ext cx="1336675" cy="3862388"/>
            </a:xfrm>
            <a:custGeom>
              <a:pathLst>
                <a:path extrusionOk="0" h="120000" w="120000">
                  <a:moveTo>
                    <a:pt x="120000" y="0"/>
                  </a:moveTo>
                  <a:lnTo>
                    <a:pt x="85795" y="0"/>
                  </a:lnTo>
                  <a:lnTo>
                    <a:pt x="0" y="117188"/>
                  </a:lnTo>
                  <a:lnTo>
                    <a:pt x="32494" y="120000"/>
                  </a:lnTo>
                  <a:lnTo>
                    <a:pt x="120000" y="0"/>
                  </a:lnTo>
                  <a:close/>
                </a:path>
              </a:pathLst>
            </a:custGeom>
            <a:solidFill>
              <a:srgbClr val="595959"/>
            </a:solidFill>
            <a:ln>
              <a:noFill/>
            </a:ln>
          </p:spPr>
        </p:sp>
        <p:sp>
          <p:nvSpPr>
            <p:cNvPr id="26" name="Shape 26"/>
            <p:cNvSpPr/>
            <p:nvPr/>
          </p:nvSpPr>
          <p:spPr>
            <a:xfrm>
              <a:off x="207963" y="3776663"/>
              <a:ext cx="1936750" cy="3081338"/>
            </a:xfrm>
            <a:custGeom>
              <a:pathLst>
                <a:path extrusionOk="0" h="120000" w="120000">
                  <a:moveTo>
                    <a:pt x="0" y="0"/>
                  </a:moveTo>
                  <a:lnTo>
                    <a:pt x="114688" y="120000"/>
                  </a:lnTo>
                  <a:lnTo>
                    <a:pt x="120000" y="120000"/>
                  </a:lnTo>
                  <a:lnTo>
                    <a:pt x="0" y="0"/>
                  </a:lnTo>
                  <a:close/>
                </a:path>
              </a:pathLst>
            </a:custGeom>
            <a:solidFill>
              <a:srgbClr val="262626"/>
            </a:solidFill>
            <a:ln>
              <a:noFill/>
            </a:ln>
          </p:spPr>
        </p:sp>
        <p:sp>
          <p:nvSpPr>
            <p:cNvPr id="27" name="Shape 27"/>
            <p:cNvSpPr/>
            <p:nvPr/>
          </p:nvSpPr>
          <p:spPr>
            <a:xfrm>
              <a:off x="646113" y="3886200"/>
              <a:ext cx="2373313" cy="2971800"/>
            </a:xfrm>
            <a:custGeom>
              <a:pathLst>
                <a:path extrusionOk="0" h="120000" w="120000">
                  <a:moveTo>
                    <a:pt x="120000" y="120000"/>
                  </a:moveTo>
                  <a:lnTo>
                    <a:pt x="0" y="0"/>
                  </a:lnTo>
                  <a:lnTo>
                    <a:pt x="115745" y="120000"/>
                  </a:lnTo>
                  <a:lnTo>
                    <a:pt x="120000" y="120000"/>
                  </a:lnTo>
                  <a:close/>
                </a:path>
              </a:pathLst>
            </a:custGeom>
            <a:solidFill>
              <a:srgbClr val="0B5982"/>
            </a:solidFill>
            <a:ln>
              <a:noFill/>
            </a:ln>
          </p:spPr>
        </p:sp>
        <p:sp>
          <p:nvSpPr>
            <p:cNvPr id="28" name="Shape 28"/>
            <p:cNvSpPr/>
            <p:nvPr/>
          </p:nvSpPr>
          <p:spPr>
            <a:xfrm>
              <a:off x="641350" y="3881438"/>
              <a:ext cx="3340100" cy="2976563"/>
            </a:xfrm>
            <a:custGeom>
              <a:pathLst>
                <a:path extrusionOk="0" h="120000" w="120000">
                  <a:moveTo>
                    <a:pt x="0" y="0"/>
                  </a:moveTo>
                  <a:lnTo>
                    <a:pt x="171" y="192"/>
                  </a:lnTo>
                  <a:lnTo>
                    <a:pt x="85437" y="120000"/>
                  </a:lnTo>
                  <a:lnTo>
                    <a:pt x="120000" y="120000"/>
                  </a:lnTo>
                  <a:lnTo>
                    <a:pt x="13003" y="3648"/>
                  </a:lnTo>
                  <a:lnTo>
                    <a:pt x="0" y="0"/>
                  </a:lnTo>
                  <a:close/>
                </a:path>
              </a:pathLst>
            </a:custGeom>
            <a:solidFill>
              <a:srgbClr val="1186C3"/>
            </a:solidFill>
            <a:ln>
              <a:noFill/>
            </a:ln>
          </p:spPr>
        </p:sp>
        <p:sp>
          <p:nvSpPr>
            <p:cNvPr id="29" name="Shape 29"/>
            <p:cNvSpPr/>
            <p:nvPr/>
          </p:nvSpPr>
          <p:spPr>
            <a:xfrm>
              <a:off x="203200" y="3771900"/>
              <a:ext cx="2660650" cy="3086100"/>
            </a:xfrm>
            <a:custGeom>
              <a:pathLst>
                <a:path extrusionOk="0" h="120000" w="120000">
                  <a:moveTo>
                    <a:pt x="120000" y="120000"/>
                  </a:moveTo>
                  <a:lnTo>
                    <a:pt x="18902" y="6851"/>
                  </a:lnTo>
                  <a:lnTo>
                    <a:pt x="16109" y="3703"/>
                  </a:lnTo>
                  <a:lnTo>
                    <a:pt x="16324" y="3703"/>
                  </a:lnTo>
                  <a:lnTo>
                    <a:pt x="18902" y="6851"/>
                  </a:lnTo>
                  <a:lnTo>
                    <a:pt x="16754" y="4259"/>
                  </a:lnTo>
                  <a:lnTo>
                    <a:pt x="16324" y="3518"/>
                  </a:lnTo>
                  <a:lnTo>
                    <a:pt x="15894" y="3333"/>
                  </a:lnTo>
                  <a:lnTo>
                    <a:pt x="0" y="0"/>
                  </a:lnTo>
                  <a:lnTo>
                    <a:pt x="214" y="185"/>
                  </a:lnTo>
                  <a:lnTo>
                    <a:pt x="87565" y="120000"/>
                  </a:lnTo>
                  <a:lnTo>
                    <a:pt x="120000" y="120000"/>
                  </a:lnTo>
                  <a:close/>
                </a:path>
              </a:pathLst>
            </a:custGeom>
            <a:solidFill>
              <a:srgbClr val="3F3F3F"/>
            </a:solidFill>
            <a:ln>
              <a:noFill/>
            </a:ln>
          </p:spPr>
        </p:sp>
      </p:grpSp>
      <p:sp>
        <p:nvSpPr>
          <p:cNvPr id="30" name="Shape 30"/>
          <p:cNvSpPr txBox="1"/>
          <p:nvPr>
            <p:ph type="ctrTitle"/>
          </p:nvPr>
        </p:nvSpPr>
        <p:spPr>
          <a:xfrm>
            <a:off x="1739673" y="914401"/>
            <a:ext cx="6947127" cy="3488266"/>
          </a:xfrm>
          <a:prstGeom prst="rect">
            <a:avLst/>
          </a:prstGeom>
          <a:noFill/>
          <a:ln>
            <a:noFill/>
          </a:ln>
        </p:spPr>
        <p:txBody>
          <a:bodyPr anchorCtr="0" anchor="b" bIns="91425" lIns="91425" rIns="91425" wrap="square" tIns="91425"/>
          <a:lstStyle>
            <a:lvl1pPr indent="0" lvl="0" marL="0" marR="0" rtl="0" algn="r">
              <a:spcBef>
                <a:spcPts val="0"/>
              </a:spcBef>
              <a:buClr>
                <a:schemeClr val="dk1"/>
              </a:buClr>
              <a:buSzPts val="5400"/>
              <a:buFont typeface="Corbel"/>
              <a:buNone/>
              <a:defRPr b="0" i="0" sz="54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31" name="Shape 31"/>
          <p:cNvSpPr txBox="1"/>
          <p:nvPr>
            <p:ph idx="1" type="subTitle"/>
          </p:nvPr>
        </p:nvSpPr>
        <p:spPr>
          <a:xfrm>
            <a:off x="2924238" y="4402666"/>
            <a:ext cx="5762563" cy="1364531"/>
          </a:xfrm>
          <a:prstGeom prst="rect">
            <a:avLst/>
          </a:prstGeom>
          <a:noFill/>
          <a:ln>
            <a:noFill/>
          </a:ln>
        </p:spPr>
        <p:txBody>
          <a:bodyPr anchorCtr="0" anchor="t" bIns="91425" lIns="91425" rIns="91425" wrap="square" tIns="91425"/>
          <a:lstStyle>
            <a:lvl1pPr indent="0" lvl="0" marL="0" marR="0" rtl="0" algn="r">
              <a:spcBef>
                <a:spcPts val="360"/>
              </a:spcBef>
              <a:spcAft>
                <a:spcPts val="600"/>
              </a:spcAft>
              <a:buClr>
                <a:srgbClr val="1186C3"/>
              </a:buClr>
              <a:buSzPts val="2610"/>
              <a:buFont typeface="Arial"/>
              <a:buNone/>
              <a:defRPr b="0" i="0" sz="1800" u="none" cap="none" strike="noStrike">
                <a:solidFill>
                  <a:schemeClr val="dk1"/>
                </a:solidFill>
                <a:latin typeface="Corbel"/>
                <a:ea typeface="Corbel"/>
                <a:cs typeface="Corbel"/>
                <a:sym typeface="Corbel"/>
              </a:defRPr>
            </a:lvl1pPr>
            <a:lvl2pPr indent="0" lvl="1" marL="457200" marR="0" rtl="0" algn="ctr">
              <a:spcBef>
                <a:spcPts val="400"/>
              </a:spcBef>
              <a:spcAft>
                <a:spcPts val="600"/>
              </a:spcAft>
              <a:buClr>
                <a:srgbClr val="1186C3"/>
              </a:buClr>
              <a:buSzPts val="2900"/>
              <a:buFont typeface="Arial"/>
              <a:buNone/>
              <a:defRPr b="0" i="0" sz="2000" u="none" cap="none" strike="noStrike">
                <a:solidFill>
                  <a:srgbClr val="888888"/>
                </a:solidFill>
                <a:latin typeface="Corbel"/>
                <a:ea typeface="Corbel"/>
                <a:cs typeface="Corbel"/>
                <a:sym typeface="Corbel"/>
              </a:defRPr>
            </a:lvl2pPr>
            <a:lvl3pPr indent="0" lvl="2" marL="914400" marR="0" rtl="0" algn="ctr">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3pPr>
            <a:lvl4pPr indent="0" lvl="3" marL="1371600" marR="0" rtl="0" algn="ctr">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4pPr>
            <a:lvl5pPr indent="0" lvl="4" marL="1828800" marR="0" rtl="0" algn="ctr">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ctr">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ctr">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ctr">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ctr">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32" name="Shape 32"/>
          <p:cNvSpPr txBox="1"/>
          <p:nvPr>
            <p:ph idx="10" type="dt"/>
          </p:nvPr>
        </p:nvSpPr>
        <p:spPr>
          <a:xfrm>
            <a:off x="7325773" y="6117336"/>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33" name="Shape 33"/>
          <p:cNvSpPr txBox="1"/>
          <p:nvPr>
            <p:ph idx="11" type="ftr"/>
          </p:nvPr>
        </p:nvSpPr>
        <p:spPr>
          <a:xfrm>
            <a:off x="3623733" y="6117336"/>
            <a:ext cx="3609438"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34" name="Shape 34"/>
          <p:cNvSpPr txBox="1"/>
          <p:nvPr>
            <p:ph idx="12" type="sldNum"/>
          </p:nvPr>
        </p:nvSpPr>
        <p:spPr>
          <a:xfrm>
            <a:off x="8275320" y="6117336"/>
            <a:ext cx="411480"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35" name="Shape 35"/>
          <p:cNvSpPr/>
          <p:nvPr/>
        </p:nvSpPr>
        <p:spPr>
          <a:xfrm>
            <a:off x="203200" y="3771900"/>
            <a:ext cx="361950" cy="90488"/>
          </a:xfrm>
          <a:custGeom>
            <a:pathLst>
              <a:path extrusionOk="0" h="120000" w="120000">
                <a:moveTo>
                  <a:pt x="119999" y="119999"/>
                </a:moveTo>
                <a:lnTo>
                  <a:pt x="0" y="0"/>
                </a:lnTo>
                <a:lnTo>
                  <a:pt x="116842" y="113684"/>
                </a:lnTo>
                <a:lnTo>
                  <a:pt x="119999" y="119999"/>
                </a:lnTo>
                <a:close/>
              </a:path>
            </a:pathLst>
          </a:custGeom>
          <a:solidFill>
            <a:srgbClr val="29ABE2"/>
          </a:solidFill>
          <a:ln>
            <a:noFill/>
          </a:ln>
        </p:spPr>
      </p:sp>
      <p:sp>
        <p:nvSpPr>
          <p:cNvPr id="36" name="Shape 36"/>
          <p:cNvSpPr/>
          <p:nvPr/>
        </p:nvSpPr>
        <p:spPr>
          <a:xfrm>
            <a:off x="560388" y="3867150"/>
            <a:ext cx="61913" cy="80963"/>
          </a:xfrm>
          <a:custGeom>
            <a:pathLst>
              <a:path extrusionOk="0" h="120000" w="120000">
                <a:moveTo>
                  <a:pt x="0" y="0"/>
                </a:moveTo>
                <a:lnTo>
                  <a:pt x="120000" y="120000"/>
                </a:lnTo>
                <a:lnTo>
                  <a:pt x="9230" y="0"/>
                </a:lnTo>
                <a:lnTo>
                  <a:pt x="0" y="0"/>
                </a:lnTo>
                <a:close/>
              </a:path>
            </a:pathLst>
          </a:custGeom>
          <a:solidFill>
            <a:srgbClr val="29ABE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noramic Picture with Caption">
    <p:spTree>
      <p:nvGrpSpPr>
        <p:cNvPr id="88" name="Shape 88"/>
        <p:cNvGrpSpPr/>
        <p:nvPr/>
      </p:nvGrpSpPr>
      <p:grpSpPr>
        <a:xfrm>
          <a:off x="0" y="0"/>
          <a:ext cx="0" cy="0"/>
          <a:chOff x="0" y="0"/>
          <a:chExt cx="0" cy="0"/>
        </a:xfrm>
      </p:grpSpPr>
      <p:sp>
        <p:nvSpPr>
          <p:cNvPr id="89" name="Shape 89"/>
          <p:cNvSpPr txBox="1"/>
          <p:nvPr>
            <p:ph type="title"/>
          </p:nvPr>
        </p:nvSpPr>
        <p:spPr>
          <a:xfrm>
            <a:off x="1113523" y="4732865"/>
            <a:ext cx="7515991" cy="566738"/>
          </a:xfrm>
          <a:prstGeom prst="rect">
            <a:avLst/>
          </a:prstGeom>
          <a:noFill/>
          <a:ln>
            <a:noFill/>
          </a:ln>
        </p:spPr>
        <p:txBody>
          <a:bodyPr anchorCtr="0" anchor="b" bIns="91425" lIns="91425" rIns="91425" wrap="square" tIns="91425"/>
          <a:lstStyle>
            <a:lvl1pPr indent="0" lvl="0" marL="0" marR="0" rtl="0" algn="ctr">
              <a:spcBef>
                <a:spcPts val="0"/>
              </a:spcBef>
              <a:buClr>
                <a:schemeClr val="dk1"/>
              </a:buClr>
              <a:buSzPts val="2400"/>
              <a:buFont typeface="Corbel"/>
              <a:buNone/>
              <a:defRPr b="0" i="0" sz="24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90" name="Shape 90"/>
          <p:cNvSpPr/>
          <p:nvPr>
            <p:ph idx="2" type="pic"/>
          </p:nvPr>
        </p:nvSpPr>
        <p:spPr>
          <a:xfrm>
            <a:off x="1789975" y="932112"/>
            <a:ext cx="6171065" cy="3164976"/>
          </a:xfrm>
          <a:prstGeom prst="roundRect">
            <a:avLst>
              <a:gd fmla="val 4380" name="adj"/>
            </a:avLst>
          </a:prstGeom>
          <a:noFill/>
          <a:ln cap="flat" cmpd="sng" w="38100">
            <a:solidFill>
              <a:schemeClr val="lt2"/>
            </a:solidFill>
            <a:prstDash val="solid"/>
            <a:round/>
            <a:headEnd len="med" w="med" type="none"/>
            <a:tailEnd len="med" w="med" type="none"/>
          </a:ln>
        </p:spPr>
        <p:txBody>
          <a:bodyPr anchorCtr="0" anchor="t" bIns="91425" lIns="91425" rIns="91425" wrap="square" tIns="91425"/>
          <a:lstStyle>
            <a:lvl1pPr indent="0" lvl="0" marL="0" marR="0" rtl="0" algn="ctr">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indent="0" lvl="1" marL="4572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3pPr>
            <a:lvl4pPr indent="0" lvl="3" marL="13716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indent="0" lvl="4" marL="18288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5pPr>
            <a:lvl6pPr indent="0" lvl="5" marL="22860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6pPr>
            <a:lvl7pPr indent="0" lvl="6" marL="27432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7pPr>
            <a:lvl8pPr indent="0" lvl="7" marL="32004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8pPr>
            <a:lvl9pPr indent="0" lvl="8" marL="36576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91" name="Shape 91"/>
          <p:cNvSpPr txBox="1"/>
          <p:nvPr>
            <p:ph idx="1" type="body"/>
          </p:nvPr>
        </p:nvSpPr>
        <p:spPr>
          <a:xfrm>
            <a:off x="1113523" y="5299603"/>
            <a:ext cx="7515991" cy="493712"/>
          </a:xfrm>
          <a:prstGeom prst="rect">
            <a:avLst/>
          </a:prstGeom>
          <a:noFill/>
          <a:ln>
            <a:noFill/>
          </a:ln>
        </p:spPr>
        <p:txBody>
          <a:bodyPr anchorCtr="0" anchor="ctr" bIns="91425" lIns="91425" rIns="91425" wrap="square" tIns="91425"/>
          <a:lstStyle>
            <a:lvl1pPr indent="0" lvl="0" marL="0" marR="0" rtl="0" algn="ctr">
              <a:spcBef>
                <a:spcPts val="280"/>
              </a:spcBef>
              <a:spcAft>
                <a:spcPts val="600"/>
              </a:spcAft>
              <a:buClr>
                <a:srgbClr val="1186C3"/>
              </a:buClr>
              <a:buSzPts val="2030"/>
              <a:buFont typeface="Arial"/>
              <a:buNone/>
              <a:defRPr b="0" i="0" sz="1400" u="none" cap="none" strike="noStrike">
                <a:solidFill>
                  <a:schemeClr val="dk1"/>
                </a:solidFill>
                <a:latin typeface="Corbel"/>
                <a:ea typeface="Corbel"/>
                <a:cs typeface="Corbel"/>
                <a:sym typeface="Corbel"/>
              </a:defRPr>
            </a:lvl1pPr>
            <a:lvl2pPr indent="0" lvl="1" marL="457200" marR="0" rtl="0" algn="l">
              <a:spcBef>
                <a:spcPts val="240"/>
              </a:spcBef>
              <a:spcAft>
                <a:spcPts val="600"/>
              </a:spcAft>
              <a:buClr>
                <a:srgbClr val="1186C3"/>
              </a:buClr>
              <a:buSzPts val="1740"/>
              <a:buFont typeface="Arial"/>
              <a:buNone/>
              <a:defRPr b="0" i="0" sz="1200" u="none" cap="none" strike="noStrike">
                <a:solidFill>
                  <a:schemeClr val="dk1"/>
                </a:solidFill>
                <a:latin typeface="Corbel"/>
                <a:ea typeface="Corbel"/>
                <a:cs typeface="Corbel"/>
                <a:sym typeface="Corbel"/>
              </a:defRPr>
            </a:lvl2pPr>
            <a:lvl3pPr indent="0" lvl="2" marL="914400" marR="0" rtl="0" algn="l">
              <a:spcBef>
                <a:spcPts val="200"/>
              </a:spcBef>
              <a:spcAft>
                <a:spcPts val="600"/>
              </a:spcAft>
              <a:buClr>
                <a:srgbClr val="1186C3"/>
              </a:buClr>
              <a:buSzPts val="1450"/>
              <a:buFont typeface="Arial"/>
              <a:buNone/>
              <a:defRPr b="0" i="0" sz="1000" u="none" cap="none" strike="noStrike">
                <a:solidFill>
                  <a:schemeClr val="dk1"/>
                </a:solidFill>
                <a:latin typeface="Corbel"/>
                <a:ea typeface="Corbel"/>
                <a:cs typeface="Corbel"/>
                <a:sym typeface="Corbel"/>
              </a:defRPr>
            </a:lvl3pPr>
            <a:lvl4pPr indent="0" lvl="3" marL="13716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4pPr>
            <a:lvl5pPr indent="0" lvl="4" marL="18288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5pPr>
            <a:lvl6pPr indent="0" lvl="5" marL="22860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6pPr>
            <a:lvl7pPr indent="0" lvl="6" marL="27432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7pPr>
            <a:lvl8pPr indent="0" lvl="7" marL="32004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8pPr>
            <a:lvl9pPr indent="0" lvl="8" marL="36576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9pPr>
          </a:lstStyle>
          <a:p/>
        </p:txBody>
      </p:sp>
      <p:sp>
        <p:nvSpPr>
          <p:cNvPr id="92" name="Shape 92"/>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93" name="Shape 93"/>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94" name="Shape 94"/>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aption">
    <p:spTree>
      <p:nvGrpSpPr>
        <p:cNvPr id="95" name="Shape 95"/>
        <p:cNvGrpSpPr/>
        <p:nvPr/>
      </p:nvGrpSpPr>
      <p:grpSpPr>
        <a:xfrm>
          <a:off x="0" y="0"/>
          <a:ext cx="0" cy="0"/>
          <a:chOff x="0" y="0"/>
          <a:chExt cx="0" cy="0"/>
        </a:xfrm>
      </p:grpSpPr>
      <p:sp>
        <p:nvSpPr>
          <p:cNvPr id="96" name="Shape 96"/>
          <p:cNvSpPr txBox="1"/>
          <p:nvPr>
            <p:ph type="title"/>
          </p:nvPr>
        </p:nvSpPr>
        <p:spPr>
          <a:xfrm>
            <a:off x="1113524" y="685800"/>
            <a:ext cx="7515991" cy="3048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3200"/>
              <a:buFont typeface="Corbel"/>
              <a:buNone/>
              <a:defRPr b="0" i="0" sz="32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97" name="Shape 97"/>
          <p:cNvSpPr txBox="1"/>
          <p:nvPr>
            <p:ph idx="1" type="body"/>
          </p:nvPr>
        </p:nvSpPr>
        <p:spPr>
          <a:xfrm>
            <a:off x="1113524" y="4343400"/>
            <a:ext cx="7515992" cy="1447800"/>
          </a:xfrm>
          <a:prstGeom prst="rect">
            <a:avLst/>
          </a:prstGeom>
          <a:noFill/>
          <a:ln>
            <a:noFill/>
          </a:ln>
        </p:spPr>
        <p:txBody>
          <a:bodyPr anchorCtr="0" anchor="ctr" bIns="91425" lIns="91425" rIns="91425" wrap="square" tIns="91425"/>
          <a:lstStyle>
            <a:lvl1pPr indent="0" lvl="0" marL="0" marR="0" rtl="0" algn="ctr">
              <a:spcBef>
                <a:spcPts val="400"/>
              </a:spcBef>
              <a:spcAft>
                <a:spcPts val="600"/>
              </a:spcAft>
              <a:buClr>
                <a:srgbClr val="1186C3"/>
              </a:buClr>
              <a:buSzPts val="2900"/>
              <a:buFont typeface="Arial"/>
              <a:buNone/>
              <a:defRPr b="0" i="0" sz="2000" u="none" cap="none" strike="noStrike">
                <a:solidFill>
                  <a:schemeClr val="dk1"/>
                </a:solidFill>
                <a:latin typeface="Corbel"/>
                <a:ea typeface="Corbel"/>
                <a:cs typeface="Corbel"/>
                <a:sym typeface="Corbel"/>
              </a:defRPr>
            </a:lvl1pPr>
            <a:lvl2pPr indent="0" lvl="1" marL="457200" marR="0" rtl="0" algn="l">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3pPr>
            <a:lvl4pPr indent="0" lvl="3" marL="1371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98" name="Shape 98"/>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99" name="Shape 99"/>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00" name="Shape 100"/>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with Caption">
    <p:spTree>
      <p:nvGrpSpPr>
        <p:cNvPr id="101" name="Shape 101"/>
        <p:cNvGrpSpPr/>
        <p:nvPr/>
      </p:nvGrpSpPr>
      <p:grpSpPr>
        <a:xfrm>
          <a:off x="0" y="0"/>
          <a:ext cx="0" cy="0"/>
          <a:chOff x="0" y="0"/>
          <a:chExt cx="0" cy="0"/>
        </a:xfrm>
      </p:grpSpPr>
      <p:sp>
        <p:nvSpPr>
          <p:cNvPr id="102" name="Shape 102"/>
          <p:cNvSpPr txBox="1"/>
          <p:nvPr/>
        </p:nvSpPr>
        <p:spPr>
          <a:xfrm>
            <a:off x="969421" y="863023"/>
            <a:ext cx="457319" cy="584776"/>
          </a:xfrm>
          <a:prstGeom prst="rect">
            <a:avLst/>
          </a:prstGeom>
          <a:noFill/>
          <a:ln>
            <a:noFill/>
          </a:ln>
        </p:spPr>
        <p:txBody>
          <a:bodyPr anchorCtr="0" anchor="ctr" bIns="45700" lIns="91425" rIns="91425" wrap="square" tIns="45700">
            <a:noAutofit/>
          </a:bodyPr>
          <a:lstStyle/>
          <a:p>
            <a:pPr indent="-508000" lvl="0" marL="0" marR="0" rtl="0" algn="l">
              <a:spcBef>
                <a:spcPts val="0"/>
              </a:spcBef>
              <a:buClr>
                <a:schemeClr val="dk1"/>
              </a:buClr>
              <a:buSzPts val="8000"/>
              <a:buFont typeface="Corbel"/>
              <a:buNone/>
            </a:pPr>
            <a:r>
              <a:rPr b="0" lang="en-US" sz="8000" cap="none">
                <a:solidFill>
                  <a:schemeClr val="dk1"/>
                </a:solidFill>
                <a:latin typeface="Corbel"/>
                <a:ea typeface="Corbel"/>
                <a:cs typeface="Corbel"/>
                <a:sym typeface="Corbel"/>
              </a:rPr>
              <a:t>“</a:t>
            </a:r>
          </a:p>
        </p:txBody>
      </p:sp>
      <p:sp>
        <p:nvSpPr>
          <p:cNvPr id="103" name="Shape 103"/>
          <p:cNvSpPr txBox="1"/>
          <p:nvPr/>
        </p:nvSpPr>
        <p:spPr>
          <a:xfrm>
            <a:off x="8172197" y="2819399"/>
            <a:ext cx="457319" cy="584776"/>
          </a:xfrm>
          <a:prstGeom prst="rect">
            <a:avLst/>
          </a:prstGeom>
          <a:noFill/>
          <a:ln>
            <a:noFill/>
          </a:ln>
        </p:spPr>
        <p:txBody>
          <a:bodyPr anchorCtr="0" anchor="ctr" bIns="45700" lIns="91425" rIns="91425" wrap="square" tIns="45700">
            <a:noAutofit/>
          </a:bodyPr>
          <a:lstStyle/>
          <a:p>
            <a:pPr indent="-508000" lvl="0" marL="0" marR="0" rtl="0" algn="r">
              <a:spcBef>
                <a:spcPts val="0"/>
              </a:spcBef>
              <a:buClr>
                <a:schemeClr val="dk1"/>
              </a:buClr>
              <a:buSzPts val="8000"/>
              <a:buFont typeface="Corbel"/>
              <a:buNone/>
            </a:pPr>
            <a:r>
              <a:rPr b="0" lang="en-US" sz="8000" cap="none">
                <a:solidFill>
                  <a:schemeClr val="dk1"/>
                </a:solidFill>
                <a:latin typeface="Corbel"/>
                <a:ea typeface="Corbel"/>
                <a:cs typeface="Corbel"/>
                <a:sym typeface="Corbel"/>
              </a:rPr>
              <a:t>”</a:t>
            </a:r>
          </a:p>
        </p:txBody>
      </p:sp>
      <p:sp>
        <p:nvSpPr>
          <p:cNvPr id="104" name="Shape 104"/>
          <p:cNvSpPr txBox="1"/>
          <p:nvPr>
            <p:ph type="title"/>
          </p:nvPr>
        </p:nvSpPr>
        <p:spPr>
          <a:xfrm>
            <a:off x="1426741" y="685801"/>
            <a:ext cx="6974115" cy="2743199"/>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3200"/>
              <a:buFont typeface="Corbel"/>
              <a:buNone/>
              <a:defRPr b="0" i="0" sz="32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05" name="Shape 105"/>
          <p:cNvSpPr txBox="1"/>
          <p:nvPr>
            <p:ph idx="1" type="body"/>
          </p:nvPr>
        </p:nvSpPr>
        <p:spPr>
          <a:xfrm>
            <a:off x="1598235" y="3428999"/>
            <a:ext cx="6631128" cy="381000"/>
          </a:xfrm>
          <a:prstGeom prst="rect">
            <a:avLst/>
          </a:prstGeom>
          <a:noFill/>
          <a:ln>
            <a:noFill/>
          </a:ln>
        </p:spPr>
        <p:txBody>
          <a:bodyPr anchorCtr="0" anchor="ctr" bIns="91425" lIns="91425" rIns="91425" wrap="square" tIns="91425"/>
          <a:lstStyle>
            <a:lvl1pPr indent="0" lvl="0" marL="0" marR="0" rtl="0" algn="l">
              <a:spcBef>
                <a:spcPts val="360"/>
              </a:spcBef>
              <a:spcAft>
                <a:spcPts val="600"/>
              </a:spcAft>
              <a:buClr>
                <a:srgbClr val="1186C3"/>
              </a:buClr>
              <a:buSzPts val="2610"/>
              <a:buFont typeface="Arial"/>
              <a:buNone/>
              <a:defRPr b="0" i="0" sz="1800" u="none" cap="none" strike="noStrike">
                <a:solidFill>
                  <a:schemeClr val="dk1"/>
                </a:solidFill>
                <a:latin typeface="Corbel"/>
                <a:ea typeface="Corbel"/>
                <a:cs typeface="Corbel"/>
                <a:sym typeface="Corbel"/>
              </a:defRPr>
            </a:lvl1pPr>
            <a:lvl2pPr indent="0" lvl="1" marL="457200" marR="0" rtl="0" algn="l">
              <a:spcBef>
                <a:spcPts val="400"/>
              </a:spcBef>
              <a:spcAft>
                <a:spcPts val="600"/>
              </a:spcAft>
              <a:buClr>
                <a:srgbClr val="1186C3"/>
              </a:buClr>
              <a:buSzPts val="2900"/>
              <a:buFont typeface="Arial"/>
              <a:buNone/>
              <a:defRPr b="0" i="0" sz="2000" u="none" cap="none" strike="noStrike">
                <a:solidFill>
                  <a:schemeClr val="dk1"/>
                </a:solidFill>
                <a:latin typeface="Corbel"/>
                <a:ea typeface="Corbel"/>
                <a:cs typeface="Corbel"/>
                <a:sym typeface="Corbel"/>
              </a:defRPr>
            </a:lvl2pPr>
            <a:lvl3pPr indent="0" lvl="2" marL="914400" marR="0" rtl="0" algn="l">
              <a:spcBef>
                <a:spcPts val="360"/>
              </a:spcBef>
              <a:spcAft>
                <a:spcPts val="600"/>
              </a:spcAft>
              <a:buClr>
                <a:srgbClr val="1186C3"/>
              </a:buClr>
              <a:buSzPts val="2610"/>
              <a:buFont typeface="Arial"/>
              <a:buNone/>
              <a:defRPr b="0" i="0" sz="1800" u="none" cap="none" strike="noStrike">
                <a:solidFill>
                  <a:schemeClr val="dk1"/>
                </a:solidFill>
                <a:latin typeface="Corbel"/>
                <a:ea typeface="Corbel"/>
                <a:cs typeface="Corbel"/>
                <a:sym typeface="Corbel"/>
              </a:defRPr>
            </a:lvl3pPr>
            <a:lvl4pPr indent="0" lvl="3" marL="13716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06" name="Shape 106"/>
          <p:cNvSpPr txBox="1"/>
          <p:nvPr>
            <p:ph idx="2" type="body"/>
          </p:nvPr>
        </p:nvSpPr>
        <p:spPr>
          <a:xfrm>
            <a:off x="1113523" y="4343400"/>
            <a:ext cx="7515991" cy="1447800"/>
          </a:xfrm>
          <a:prstGeom prst="rect">
            <a:avLst/>
          </a:prstGeom>
          <a:noFill/>
          <a:ln>
            <a:noFill/>
          </a:ln>
        </p:spPr>
        <p:txBody>
          <a:bodyPr anchorCtr="0" anchor="ctr" bIns="91425" lIns="91425" rIns="91425" wrap="square" tIns="91425"/>
          <a:lstStyle>
            <a:lvl1pPr indent="0" lvl="0" marL="0" marR="0" rtl="0" algn="ctr">
              <a:spcBef>
                <a:spcPts val="400"/>
              </a:spcBef>
              <a:spcAft>
                <a:spcPts val="600"/>
              </a:spcAft>
              <a:buClr>
                <a:srgbClr val="1186C3"/>
              </a:buClr>
              <a:buSzPts val="2900"/>
              <a:buFont typeface="Arial"/>
              <a:buNone/>
              <a:defRPr b="0" i="0" sz="2000" u="none" cap="none" strike="noStrike">
                <a:solidFill>
                  <a:schemeClr val="dk1"/>
                </a:solidFill>
                <a:latin typeface="Corbel"/>
                <a:ea typeface="Corbel"/>
                <a:cs typeface="Corbel"/>
                <a:sym typeface="Corbel"/>
              </a:defRPr>
            </a:lvl1pPr>
            <a:lvl2pPr indent="0" lvl="1" marL="457200" marR="0" rtl="0" algn="l">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3pPr>
            <a:lvl4pPr indent="0" lvl="3" marL="1371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107" name="Shape 107"/>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08" name="Shape 108"/>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09" name="Shape 109"/>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ame Card">
    <p:spTree>
      <p:nvGrpSpPr>
        <p:cNvPr id="110" name="Shape 110"/>
        <p:cNvGrpSpPr/>
        <p:nvPr/>
      </p:nvGrpSpPr>
      <p:grpSpPr>
        <a:xfrm>
          <a:off x="0" y="0"/>
          <a:ext cx="0" cy="0"/>
          <a:chOff x="0" y="0"/>
          <a:chExt cx="0" cy="0"/>
        </a:xfrm>
      </p:grpSpPr>
      <p:sp>
        <p:nvSpPr>
          <p:cNvPr id="111" name="Shape 111"/>
          <p:cNvSpPr txBox="1"/>
          <p:nvPr>
            <p:ph type="title"/>
          </p:nvPr>
        </p:nvSpPr>
        <p:spPr>
          <a:xfrm>
            <a:off x="1113525" y="3308581"/>
            <a:ext cx="7515989" cy="1468800"/>
          </a:xfrm>
          <a:prstGeom prst="rect">
            <a:avLst/>
          </a:prstGeom>
          <a:noFill/>
          <a:ln>
            <a:noFill/>
          </a:ln>
        </p:spPr>
        <p:txBody>
          <a:bodyPr anchorCtr="0" anchor="b" bIns="91425" lIns="91425" rIns="91425" wrap="square" tIns="91425"/>
          <a:lstStyle>
            <a:lvl1pPr indent="0" lvl="0" marL="0" marR="0" rtl="0" algn="r">
              <a:spcBef>
                <a:spcPts val="0"/>
              </a:spcBef>
              <a:buClr>
                <a:schemeClr val="dk1"/>
              </a:buClr>
              <a:buSzPts val="3200"/>
              <a:buFont typeface="Corbel"/>
              <a:buNone/>
              <a:defRPr b="0" i="0" sz="32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12" name="Shape 112"/>
          <p:cNvSpPr txBox="1"/>
          <p:nvPr>
            <p:ph idx="1" type="body"/>
          </p:nvPr>
        </p:nvSpPr>
        <p:spPr>
          <a:xfrm>
            <a:off x="1113524" y="4777381"/>
            <a:ext cx="7515990" cy="860400"/>
          </a:xfrm>
          <a:prstGeom prst="rect">
            <a:avLst/>
          </a:prstGeom>
          <a:noFill/>
          <a:ln>
            <a:noFill/>
          </a:ln>
        </p:spPr>
        <p:txBody>
          <a:bodyPr anchorCtr="0" anchor="t" bIns="91425" lIns="91425" rIns="91425" wrap="square" tIns="91425"/>
          <a:lstStyle>
            <a:lvl1pPr indent="0" lvl="0" marL="0" marR="0" rtl="0" algn="r">
              <a:spcBef>
                <a:spcPts val="400"/>
              </a:spcBef>
              <a:spcAft>
                <a:spcPts val="600"/>
              </a:spcAft>
              <a:buClr>
                <a:srgbClr val="1186C3"/>
              </a:buClr>
              <a:buSzPts val="2900"/>
              <a:buFont typeface="Arial"/>
              <a:buNone/>
              <a:defRPr b="0" i="0" sz="2000" u="none" cap="none" strike="noStrike">
                <a:solidFill>
                  <a:schemeClr val="dk1"/>
                </a:solidFill>
                <a:latin typeface="Corbel"/>
                <a:ea typeface="Corbel"/>
                <a:cs typeface="Corbel"/>
                <a:sym typeface="Corbel"/>
              </a:defRPr>
            </a:lvl1pPr>
            <a:lvl2pPr indent="0" lvl="1" marL="457200" marR="0" rtl="0" algn="l">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3pPr>
            <a:lvl4pPr indent="0" lvl="3" marL="1371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113" name="Shape 113"/>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14" name="Shape 114"/>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15" name="Shape 115"/>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Name Card">
    <p:spTree>
      <p:nvGrpSpPr>
        <p:cNvPr id="116" name="Shape 116"/>
        <p:cNvGrpSpPr/>
        <p:nvPr/>
      </p:nvGrpSpPr>
      <p:grpSpPr>
        <a:xfrm>
          <a:off x="0" y="0"/>
          <a:ext cx="0" cy="0"/>
          <a:chOff x="0" y="0"/>
          <a:chExt cx="0" cy="0"/>
        </a:xfrm>
      </p:grpSpPr>
      <p:sp>
        <p:nvSpPr>
          <p:cNvPr id="117" name="Shape 117"/>
          <p:cNvSpPr txBox="1"/>
          <p:nvPr/>
        </p:nvSpPr>
        <p:spPr>
          <a:xfrm>
            <a:off x="969421" y="863023"/>
            <a:ext cx="457319" cy="584776"/>
          </a:xfrm>
          <a:prstGeom prst="rect">
            <a:avLst/>
          </a:prstGeom>
          <a:noFill/>
          <a:ln>
            <a:noFill/>
          </a:ln>
        </p:spPr>
        <p:txBody>
          <a:bodyPr anchorCtr="0" anchor="ctr" bIns="45700" lIns="91425" rIns="91425" wrap="square" tIns="45700">
            <a:noAutofit/>
          </a:bodyPr>
          <a:lstStyle/>
          <a:p>
            <a:pPr indent="-508000" lvl="0" marL="0" marR="0" rtl="0" algn="l">
              <a:spcBef>
                <a:spcPts val="0"/>
              </a:spcBef>
              <a:buClr>
                <a:schemeClr val="dk1"/>
              </a:buClr>
              <a:buSzPts val="8000"/>
              <a:buFont typeface="Corbel"/>
              <a:buNone/>
            </a:pPr>
            <a:r>
              <a:rPr b="0" lang="en-US" sz="8000" cap="none">
                <a:solidFill>
                  <a:schemeClr val="dk1"/>
                </a:solidFill>
                <a:latin typeface="Corbel"/>
                <a:ea typeface="Corbel"/>
                <a:cs typeface="Corbel"/>
                <a:sym typeface="Corbel"/>
              </a:rPr>
              <a:t>“</a:t>
            </a:r>
          </a:p>
        </p:txBody>
      </p:sp>
      <p:sp>
        <p:nvSpPr>
          <p:cNvPr id="118" name="Shape 118"/>
          <p:cNvSpPr txBox="1"/>
          <p:nvPr/>
        </p:nvSpPr>
        <p:spPr>
          <a:xfrm>
            <a:off x="8172197" y="2819399"/>
            <a:ext cx="457319" cy="584776"/>
          </a:xfrm>
          <a:prstGeom prst="rect">
            <a:avLst/>
          </a:prstGeom>
          <a:noFill/>
          <a:ln>
            <a:noFill/>
          </a:ln>
        </p:spPr>
        <p:txBody>
          <a:bodyPr anchorCtr="0" anchor="ctr" bIns="45700" lIns="91425" rIns="91425" wrap="square" tIns="45700">
            <a:noAutofit/>
          </a:bodyPr>
          <a:lstStyle/>
          <a:p>
            <a:pPr indent="-508000" lvl="0" marL="0" marR="0" rtl="0" algn="r">
              <a:spcBef>
                <a:spcPts val="0"/>
              </a:spcBef>
              <a:buClr>
                <a:schemeClr val="dk1"/>
              </a:buClr>
              <a:buSzPts val="8000"/>
              <a:buFont typeface="Corbel"/>
              <a:buNone/>
            </a:pPr>
            <a:r>
              <a:rPr b="0" lang="en-US" sz="8000" cap="none">
                <a:solidFill>
                  <a:schemeClr val="dk1"/>
                </a:solidFill>
                <a:latin typeface="Corbel"/>
                <a:ea typeface="Corbel"/>
                <a:cs typeface="Corbel"/>
                <a:sym typeface="Corbel"/>
              </a:rPr>
              <a:t>”</a:t>
            </a:r>
          </a:p>
        </p:txBody>
      </p:sp>
      <p:sp>
        <p:nvSpPr>
          <p:cNvPr id="119" name="Shape 119"/>
          <p:cNvSpPr txBox="1"/>
          <p:nvPr>
            <p:ph type="title"/>
          </p:nvPr>
        </p:nvSpPr>
        <p:spPr>
          <a:xfrm>
            <a:off x="1426741" y="685801"/>
            <a:ext cx="6974115" cy="2743199"/>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3200"/>
              <a:buFont typeface="Corbel"/>
              <a:buNone/>
              <a:defRPr b="0" i="0" sz="32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20" name="Shape 120"/>
          <p:cNvSpPr txBox="1"/>
          <p:nvPr>
            <p:ph idx="1" type="body"/>
          </p:nvPr>
        </p:nvSpPr>
        <p:spPr>
          <a:xfrm>
            <a:off x="1113525" y="3886200"/>
            <a:ext cx="7515990" cy="889000"/>
          </a:xfrm>
          <a:prstGeom prst="rect">
            <a:avLst/>
          </a:prstGeom>
          <a:noFill/>
          <a:ln>
            <a:noFill/>
          </a:ln>
        </p:spPr>
        <p:txBody>
          <a:bodyPr anchorCtr="0" anchor="b" bIns="91425" lIns="91425" rIns="91425" wrap="square" tIns="91425"/>
          <a:lstStyle>
            <a:lvl1pPr indent="-285750" lvl="0" marL="285750" marR="0" rtl="0" algn="r">
              <a:spcBef>
                <a:spcPts val="480"/>
              </a:spcBef>
              <a:spcAft>
                <a:spcPts val="600"/>
              </a:spcAft>
              <a:buClr>
                <a:srgbClr val="1186C3"/>
              </a:buClr>
              <a:buSzPts val="3480"/>
              <a:buFont typeface="Arial"/>
              <a:buNone/>
              <a:defRPr b="0" i="0" sz="2400" u="none" cap="none" strike="noStrike">
                <a:solidFill>
                  <a:schemeClr val="dk1"/>
                </a:solidFill>
                <a:latin typeface="Corbel"/>
                <a:ea typeface="Corbel"/>
                <a:cs typeface="Corbel"/>
                <a:sym typeface="Corbel"/>
              </a:defRPr>
            </a:lvl1pPr>
            <a:lvl2pPr indent="-101600" lvl="1" marL="7429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120014" lvl="2" marL="12001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24130" lvl="3" marL="15430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21" name="Shape 121"/>
          <p:cNvSpPr txBox="1"/>
          <p:nvPr>
            <p:ph idx="2" type="body"/>
          </p:nvPr>
        </p:nvSpPr>
        <p:spPr>
          <a:xfrm>
            <a:off x="1113524" y="4775200"/>
            <a:ext cx="7515990" cy="1016000"/>
          </a:xfrm>
          <a:prstGeom prst="rect">
            <a:avLst/>
          </a:prstGeom>
          <a:noFill/>
          <a:ln>
            <a:noFill/>
          </a:ln>
        </p:spPr>
        <p:txBody>
          <a:bodyPr anchorCtr="0" anchor="t" bIns="91425" lIns="91425" rIns="91425" wrap="square" tIns="91425"/>
          <a:lstStyle>
            <a:lvl1pPr indent="0" lvl="0" marL="0" marR="0" rtl="0" algn="r">
              <a:spcBef>
                <a:spcPts val="360"/>
              </a:spcBef>
              <a:spcAft>
                <a:spcPts val="600"/>
              </a:spcAft>
              <a:buClr>
                <a:srgbClr val="1186C3"/>
              </a:buClr>
              <a:buSzPts val="2610"/>
              <a:buFont typeface="Arial"/>
              <a:buNone/>
              <a:defRPr b="0" i="0" sz="1800" u="none" cap="none" strike="noStrike">
                <a:solidFill>
                  <a:schemeClr val="dk1"/>
                </a:solidFill>
                <a:latin typeface="Corbel"/>
                <a:ea typeface="Corbel"/>
                <a:cs typeface="Corbel"/>
                <a:sym typeface="Corbel"/>
              </a:defRPr>
            </a:lvl1pPr>
            <a:lvl2pPr indent="0" lvl="1" marL="457200" marR="0" rtl="0" algn="l">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3pPr>
            <a:lvl4pPr indent="0" lvl="3" marL="1371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122" name="Shape 122"/>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23" name="Shape 123"/>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24" name="Shape 124"/>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ue or False">
    <p:spTree>
      <p:nvGrpSpPr>
        <p:cNvPr id="125" name="Shape 125"/>
        <p:cNvGrpSpPr/>
        <p:nvPr/>
      </p:nvGrpSpPr>
      <p:grpSpPr>
        <a:xfrm>
          <a:off x="0" y="0"/>
          <a:ext cx="0" cy="0"/>
          <a:chOff x="0" y="0"/>
          <a:chExt cx="0" cy="0"/>
        </a:xfrm>
      </p:grpSpPr>
      <p:sp>
        <p:nvSpPr>
          <p:cNvPr id="126" name="Shape 126"/>
          <p:cNvSpPr txBox="1"/>
          <p:nvPr>
            <p:ph type="title"/>
          </p:nvPr>
        </p:nvSpPr>
        <p:spPr>
          <a:xfrm>
            <a:off x="1113525" y="685801"/>
            <a:ext cx="7515991" cy="2727325"/>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27" name="Shape 127"/>
          <p:cNvSpPr txBox="1"/>
          <p:nvPr>
            <p:ph idx="1" type="body"/>
          </p:nvPr>
        </p:nvSpPr>
        <p:spPr>
          <a:xfrm>
            <a:off x="1113524" y="3505200"/>
            <a:ext cx="7515992" cy="838200"/>
          </a:xfrm>
          <a:prstGeom prst="rect">
            <a:avLst/>
          </a:prstGeom>
          <a:noFill/>
          <a:ln>
            <a:noFill/>
          </a:ln>
        </p:spPr>
        <p:txBody>
          <a:bodyPr anchorCtr="0" anchor="b" bIns="91425" lIns="91425" rIns="91425" wrap="square" tIns="91425"/>
          <a:lstStyle>
            <a:lvl1pPr indent="-285750" lvl="0" marL="285750" marR="0" rtl="0" algn="l">
              <a:spcBef>
                <a:spcPts val="560"/>
              </a:spcBef>
              <a:spcAft>
                <a:spcPts val="600"/>
              </a:spcAft>
              <a:buClr>
                <a:srgbClr val="1186C3"/>
              </a:buClr>
              <a:buSzPts val="4060"/>
              <a:buFont typeface="Arial"/>
              <a:buNone/>
              <a:defRPr b="0" i="0" sz="2800" u="none" cap="none" strike="noStrike">
                <a:solidFill>
                  <a:schemeClr val="dk1"/>
                </a:solidFill>
                <a:latin typeface="Corbel"/>
                <a:ea typeface="Corbel"/>
                <a:cs typeface="Corbel"/>
                <a:sym typeface="Corbel"/>
              </a:defRPr>
            </a:lvl1pPr>
            <a:lvl2pPr indent="-101600" lvl="1" marL="7429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120014" lvl="2" marL="12001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24130" lvl="3" marL="15430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28" name="Shape 128"/>
          <p:cNvSpPr txBox="1"/>
          <p:nvPr>
            <p:ph idx="2" type="body"/>
          </p:nvPr>
        </p:nvSpPr>
        <p:spPr>
          <a:xfrm>
            <a:off x="1113524" y="4343400"/>
            <a:ext cx="7515992" cy="1447800"/>
          </a:xfrm>
          <a:prstGeom prst="rect">
            <a:avLst/>
          </a:prstGeom>
          <a:noFill/>
          <a:ln>
            <a:noFill/>
          </a:ln>
        </p:spPr>
        <p:txBody>
          <a:bodyPr anchorCtr="0" anchor="t" bIns="91425" lIns="91425" rIns="91425" wrap="square" tIns="91425"/>
          <a:lstStyle>
            <a:lvl1pPr indent="0" lvl="0" marL="0" marR="0" rtl="0" algn="l">
              <a:spcBef>
                <a:spcPts val="360"/>
              </a:spcBef>
              <a:spcAft>
                <a:spcPts val="600"/>
              </a:spcAft>
              <a:buClr>
                <a:srgbClr val="1186C3"/>
              </a:buClr>
              <a:buSzPts val="2610"/>
              <a:buFont typeface="Arial"/>
              <a:buNone/>
              <a:defRPr b="0" i="0" sz="1800" u="none" cap="none" strike="noStrike">
                <a:solidFill>
                  <a:schemeClr val="dk1"/>
                </a:solidFill>
                <a:latin typeface="Corbel"/>
                <a:ea typeface="Corbel"/>
                <a:cs typeface="Corbel"/>
                <a:sym typeface="Corbel"/>
              </a:defRPr>
            </a:lvl1pPr>
            <a:lvl2pPr indent="0" lvl="1" marL="457200" marR="0" rtl="0" algn="l">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3pPr>
            <a:lvl4pPr indent="0" lvl="3" marL="1371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129" name="Shape 129"/>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30" name="Shape 130"/>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31" name="Shape 131"/>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2" name="Shape 132"/>
        <p:cNvGrpSpPr/>
        <p:nvPr/>
      </p:nvGrpSpPr>
      <p:grpSpPr>
        <a:xfrm>
          <a:off x="0" y="0"/>
          <a:ext cx="0" cy="0"/>
          <a:chOff x="0" y="0"/>
          <a:chExt cx="0" cy="0"/>
        </a:xfrm>
      </p:grpSpPr>
      <p:sp>
        <p:nvSpPr>
          <p:cNvPr id="133" name="Shape 133"/>
          <p:cNvSpPr txBox="1"/>
          <p:nvPr>
            <p:ph type="title"/>
          </p:nvPr>
        </p:nvSpPr>
        <p:spPr>
          <a:xfrm>
            <a:off x="982133" y="457201"/>
            <a:ext cx="7704667" cy="19812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34" name="Shape 134"/>
          <p:cNvSpPr txBox="1"/>
          <p:nvPr>
            <p:ph idx="1" type="body"/>
          </p:nvPr>
        </p:nvSpPr>
        <p:spPr>
          <a:xfrm rot="5400000">
            <a:off x="3155969" y="493164"/>
            <a:ext cx="3356995" cy="7704666"/>
          </a:xfrm>
          <a:prstGeom prst="rect">
            <a:avLst/>
          </a:prstGeom>
          <a:noFill/>
          <a:ln>
            <a:noFill/>
          </a:ln>
        </p:spPr>
        <p:txBody>
          <a:bodyPr anchorCtr="0" anchor="t" bIns="91425" lIns="91425" rIns="91425" wrap="square" tIns="91425"/>
          <a:lstStyle>
            <a:lvl1pPr indent="-64770" lvl="0" marL="285750" marR="0" rtl="0" algn="l">
              <a:spcBef>
                <a:spcPts val="480"/>
              </a:spcBef>
              <a:spcAft>
                <a:spcPts val="60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101600" lvl="1" marL="7429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120014" lvl="2" marL="12001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24130" lvl="3" marL="15430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35" name="Shape 135"/>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36" name="Shape 136"/>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37" name="Shape 137"/>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8" name="Shape 138"/>
        <p:cNvGrpSpPr/>
        <p:nvPr/>
      </p:nvGrpSpPr>
      <p:grpSpPr>
        <a:xfrm>
          <a:off x="0" y="0"/>
          <a:ext cx="0" cy="0"/>
          <a:chOff x="0" y="0"/>
          <a:chExt cx="0" cy="0"/>
        </a:xfrm>
      </p:grpSpPr>
      <p:sp>
        <p:nvSpPr>
          <p:cNvPr id="139" name="Shape 139"/>
          <p:cNvSpPr txBox="1"/>
          <p:nvPr>
            <p:ph type="title"/>
          </p:nvPr>
        </p:nvSpPr>
        <p:spPr>
          <a:xfrm rot="5400000">
            <a:off x="5412754" y="2574438"/>
            <a:ext cx="5105400" cy="1328123"/>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40" name="Shape 140"/>
          <p:cNvSpPr txBox="1"/>
          <p:nvPr>
            <p:ph idx="1" type="body"/>
          </p:nvPr>
        </p:nvSpPr>
        <p:spPr>
          <a:xfrm rot="5400000">
            <a:off x="1569010" y="230314"/>
            <a:ext cx="5105400" cy="6016373"/>
          </a:xfrm>
          <a:prstGeom prst="rect">
            <a:avLst/>
          </a:prstGeom>
          <a:noFill/>
          <a:ln>
            <a:noFill/>
          </a:ln>
        </p:spPr>
        <p:txBody>
          <a:bodyPr anchorCtr="0" anchor="t" bIns="91425" lIns="91425" rIns="91425" wrap="square" tIns="91425"/>
          <a:lstStyle>
            <a:lvl1pPr indent="-64770" lvl="0" marL="285750" marR="0" rtl="0" algn="l">
              <a:spcBef>
                <a:spcPts val="480"/>
              </a:spcBef>
              <a:spcAft>
                <a:spcPts val="60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101600" lvl="1" marL="7429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120014" lvl="2" marL="12001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24130" lvl="3" marL="15430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41" name="Shape 141"/>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42" name="Shape 142"/>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143" name="Shape 143"/>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7" name="Shape 37"/>
        <p:cNvGrpSpPr/>
        <p:nvPr/>
      </p:nvGrpSpPr>
      <p:grpSpPr>
        <a:xfrm>
          <a:off x="0" y="0"/>
          <a:ext cx="0" cy="0"/>
          <a:chOff x="0" y="0"/>
          <a:chExt cx="0" cy="0"/>
        </a:xfrm>
      </p:grpSpPr>
      <p:sp>
        <p:nvSpPr>
          <p:cNvPr id="38" name="Shape 38"/>
          <p:cNvSpPr txBox="1"/>
          <p:nvPr>
            <p:ph type="title"/>
          </p:nvPr>
        </p:nvSpPr>
        <p:spPr>
          <a:xfrm>
            <a:off x="982133" y="457201"/>
            <a:ext cx="7704667" cy="19812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39" name="Shape 39"/>
          <p:cNvSpPr txBox="1"/>
          <p:nvPr>
            <p:ph idx="1" type="body"/>
          </p:nvPr>
        </p:nvSpPr>
        <p:spPr>
          <a:xfrm>
            <a:off x="982133" y="2667000"/>
            <a:ext cx="7704667" cy="3332816"/>
          </a:xfrm>
          <a:prstGeom prst="rect">
            <a:avLst/>
          </a:prstGeom>
          <a:noFill/>
          <a:ln>
            <a:noFill/>
          </a:ln>
        </p:spPr>
        <p:txBody>
          <a:bodyPr anchorCtr="0" anchor="ctr" bIns="91425" lIns="91425" rIns="91425" wrap="square" tIns="91425"/>
          <a:lstStyle>
            <a:lvl1pPr indent="-64770" lvl="0" marL="285750" marR="0" rtl="0" algn="l">
              <a:spcBef>
                <a:spcPts val="480"/>
              </a:spcBef>
              <a:spcAft>
                <a:spcPts val="60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101600" lvl="1" marL="7429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120014" lvl="2" marL="12001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24130" lvl="3" marL="15430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40" name="Shape 40"/>
          <p:cNvSpPr txBox="1"/>
          <p:nvPr>
            <p:ph idx="10" type="dt"/>
          </p:nvPr>
        </p:nvSpPr>
        <p:spPr>
          <a:xfrm>
            <a:off x="7344329" y="6108173"/>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41" name="Shape 41"/>
          <p:cNvSpPr txBox="1"/>
          <p:nvPr>
            <p:ph idx="11" type="ftr"/>
          </p:nvPr>
        </p:nvSpPr>
        <p:spPr>
          <a:xfrm>
            <a:off x="1972647" y="6108173"/>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42" name="Shape 42"/>
          <p:cNvSpPr txBox="1"/>
          <p:nvPr>
            <p:ph idx="12" type="sldNum"/>
          </p:nvPr>
        </p:nvSpPr>
        <p:spPr>
          <a:xfrm>
            <a:off x="8258967" y="6108173"/>
            <a:ext cx="42783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43" name="Shape 43"/>
        <p:cNvGrpSpPr/>
        <p:nvPr/>
      </p:nvGrpSpPr>
      <p:grpSpPr>
        <a:xfrm>
          <a:off x="0" y="0"/>
          <a:ext cx="0" cy="0"/>
          <a:chOff x="0" y="0"/>
          <a:chExt cx="0" cy="0"/>
        </a:xfrm>
      </p:grpSpPr>
      <p:sp>
        <p:nvSpPr>
          <p:cNvPr id="44" name="Shape 44"/>
          <p:cNvSpPr txBox="1"/>
          <p:nvPr>
            <p:ph type="title"/>
          </p:nvPr>
        </p:nvSpPr>
        <p:spPr>
          <a:xfrm>
            <a:off x="982133" y="685801"/>
            <a:ext cx="7704667" cy="1752599"/>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45" name="Shape 45"/>
          <p:cNvSpPr txBox="1"/>
          <p:nvPr>
            <p:ph idx="1" type="body"/>
          </p:nvPr>
        </p:nvSpPr>
        <p:spPr>
          <a:xfrm>
            <a:off x="982133" y="2667000"/>
            <a:ext cx="3739896" cy="3368674"/>
          </a:xfrm>
          <a:prstGeom prst="rect">
            <a:avLst/>
          </a:prstGeom>
          <a:noFill/>
          <a:ln>
            <a:noFill/>
          </a:ln>
        </p:spPr>
        <p:txBody>
          <a:bodyPr anchorCtr="0" anchor="ctr" bIns="91425" lIns="91425" rIns="91425" wrap="square" tIns="91425"/>
          <a:lstStyle>
            <a:lvl1pPr indent="-120015" lvl="0" marL="2857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1pPr>
            <a:lvl2pPr indent="-138430" lvl="1" marL="7429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2pPr>
            <a:lvl3pPr indent="-156844" lvl="2" marL="12001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3pPr>
            <a:lvl4pPr indent="-60960" lvl="3" marL="15430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4pPr>
            <a:lvl5pPr indent="-60960" lvl="4" marL="20002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5pPr>
            <a:lvl6pPr indent="-118110" lvl="5" marL="25146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6pPr>
            <a:lvl7pPr indent="-118110" lvl="6" marL="29718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7pPr>
            <a:lvl8pPr indent="-118109" lvl="7" marL="34290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8pPr>
            <a:lvl9pPr indent="-118109" lvl="8" marL="38862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9pPr>
          </a:lstStyle>
          <a:p/>
        </p:txBody>
      </p:sp>
      <p:sp>
        <p:nvSpPr>
          <p:cNvPr id="46" name="Shape 46"/>
          <p:cNvSpPr txBox="1"/>
          <p:nvPr>
            <p:ph idx="2" type="body"/>
          </p:nvPr>
        </p:nvSpPr>
        <p:spPr>
          <a:xfrm>
            <a:off x="4946904" y="2667000"/>
            <a:ext cx="3739896" cy="3346824"/>
          </a:xfrm>
          <a:prstGeom prst="rect">
            <a:avLst/>
          </a:prstGeom>
          <a:noFill/>
          <a:ln>
            <a:noFill/>
          </a:ln>
        </p:spPr>
        <p:txBody>
          <a:bodyPr anchorCtr="0" anchor="ctr" bIns="91425" lIns="91425" rIns="91425" wrap="square" tIns="91425"/>
          <a:lstStyle>
            <a:lvl1pPr indent="-120015" lvl="0" marL="2857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1pPr>
            <a:lvl2pPr indent="-138430" lvl="1" marL="7429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2pPr>
            <a:lvl3pPr indent="-156844" lvl="2" marL="12001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3pPr>
            <a:lvl4pPr indent="-60960" lvl="3" marL="15430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4pPr>
            <a:lvl5pPr indent="-60960" lvl="4" marL="20002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5pPr>
            <a:lvl6pPr indent="-118110" lvl="5" marL="25146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6pPr>
            <a:lvl7pPr indent="-118110" lvl="6" marL="29718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7pPr>
            <a:lvl8pPr indent="-118109" lvl="7" marL="34290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8pPr>
            <a:lvl9pPr indent="-118109" lvl="8" marL="38862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9pPr>
          </a:lstStyle>
          <a:p/>
        </p:txBody>
      </p:sp>
      <p:sp>
        <p:nvSpPr>
          <p:cNvPr id="47" name="Shape 47"/>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48" name="Shape 48"/>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49" name="Shape 49"/>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50" name="Shape 50"/>
        <p:cNvGrpSpPr/>
        <p:nvPr/>
      </p:nvGrpSpPr>
      <p:grpSpPr>
        <a:xfrm>
          <a:off x="0" y="0"/>
          <a:ext cx="0" cy="0"/>
          <a:chOff x="0" y="0"/>
          <a:chExt cx="0" cy="0"/>
        </a:xfrm>
      </p:grpSpPr>
      <p:sp>
        <p:nvSpPr>
          <p:cNvPr id="51" name="Shape 51"/>
          <p:cNvSpPr txBox="1"/>
          <p:nvPr>
            <p:ph type="title"/>
          </p:nvPr>
        </p:nvSpPr>
        <p:spPr>
          <a:xfrm>
            <a:off x="1986995" y="2666998"/>
            <a:ext cx="6699805" cy="2360071"/>
          </a:xfrm>
          <a:prstGeom prst="rect">
            <a:avLst/>
          </a:prstGeom>
          <a:noFill/>
          <a:ln>
            <a:noFill/>
          </a:ln>
        </p:spPr>
        <p:txBody>
          <a:bodyPr anchorCtr="0" anchor="b" bIns="91425" lIns="91425" rIns="91425" wrap="square" tIns="91425"/>
          <a:lstStyle>
            <a:lvl1pPr indent="0" lvl="0" marL="0" marR="0" rtl="0" algn="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52" name="Shape 52"/>
          <p:cNvSpPr txBox="1"/>
          <p:nvPr>
            <p:ph idx="1" type="body"/>
          </p:nvPr>
        </p:nvSpPr>
        <p:spPr>
          <a:xfrm>
            <a:off x="1986998" y="5027070"/>
            <a:ext cx="6699802" cy="860400"/>
          </a:xfrm>
          <a:prstGeom prst="rect">
            <a:avLst/>
          </a:prstGeom>
          <a:noFill/>
          <a:ln>
            <a:noFill/>
          </a:ln>
        </p:spPr>
        <p:txBody>
          <a:bodyPr anchorCtr="0" anchor="t" bIns="91425" lIns="91425" rIns="91425" wrap="square" tIns="91425"/>
          <a:lstStyle>
            <a:lvl1pPr indent="0" lvl="0" marL="0" marR="0" rtl="0" algn="r">
              <a:spcBef>
                <a:spcPts val="400"/>
              </a:spcBef>
              <a:spcAft>
                <a:spcPts val="600"/>
              </a:spcAft>
              <a:buClr>
                <a:srgbClr val="1186C3"/>
              </a:buClr>
              <a:buSzPts val="2900"/>
              <a:buFont typeface="Arial"/>
              <a:buNone/>
              <a:defRPr b="0" i="0" sz="2000" u="none" cap="none" strike="noStrike">
                <a:solidFill>
                  <a:schemeClr val="dk1"/>
                </a:solidFill>
                <a:latin typeface="Corbel"/>
                <a:ea typeface="Corbel"/>
                <a:cs typeface="Corbel"/>
                <a:sym typeface="Corbel"/>
              </a:defRPr>
            </a:lvl1pPr>
            <a:lvl2pPr indent="0" lvl="1" marL="457200" marR="0" rtl="0" algn="l">
              <a:spcBef>
                <a:spcPts val="360"/>
              </a:spcBef>
              <a:spcAft>
                <a:spcPts val="600"/>
              </a:spcAft>
              <a:buClr>
                <a:srgbClr val="1186C3"/>
              </a:buClr>
              <a:buSzPts val="2610"/>
              <a:buFont typeface="Arial"/>
              <a:buNone/>
              <a:defRPr b="0" i="0" sz="1800" u="none" cap="none" strike="noStrike">
                <a:solidFill>
                  <a:srgbClr val="888888"/>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rgbClr val="888888"/>
                </a:solidFill>
                <a:latin typeface="Corbel"/>
                <a:ea typeface="Corbel"/>
                <a:cs typeface="Corbel"/>
                <a:sym typeface="Corbel"/>
              </a:defRPr>
            </a:lvl3pPr>
            <a:lvl4pPr indent="0" lvl="3" marL="1371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4pPr>
            <a:lvl5pPr indent="0" lvl="4" marL="18288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indent="0" lvl="5" marL="22860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indent="0" lvl="6" marL="27432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indent="0" lvl="7" marL="32004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indent="0" lvl="8" marL="3657600" marR="0" rtl="0" algn="l">
              <a:spcBef>
                <a:spcPts val="28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53" name="Shape 53"/>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54" name="Shape 54"/>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55" name="Shape 55"/>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6" name="Shape 56"/>
        <p:cNvGrpSpPr/>
        <p:nvPr/>
      </p:nvGrpSpPr>
      <p:grpSpPr>
        <a:xfrm>
          <a:off x="0" y="0"/>
          <a:ext cx="0" cy="0"/>
          <a:chOff x="0" y="0"/>
          <a:chExt cx="0" cy="0"/>
        </a:xfrm>
      </p:grpSpPr>
      <p:sp>
        <p:nvSpPr>
          <p:cNvPr id="57" name="Shape 57"/>
          <p:cNvSpPr txBox="1"/>
          <p:nvPr>
            <p:ph type="title"/>
          </p:nvPr>
        </p:nvSpPr>
        <p:spPr>
          <a:xfrm>
            <a:off x="982133" y="457201"/>
            <a:ext cx="7704667" cy="19812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58" name="Shape 58"/>
          <p:cNvSpPr txBox="1"/>
          <p:nvPr>
            <p:ph idx="1" type="body"/>
          </p:nvPr>
        </p:nvSpPr>
        <p:spPr>
          <a:xfrm>
            <a:off x="1329481" y="2658533"/>
            <a:ext cx="3456291" cy="576262"/>
          </a:xfrm>
          <a:prstGeom prst="rect">
            <a:avLst/>
          </a:prstGeom>
          <a:noFill/>
          <a:ln>
            <a:noFill/>
          </a:ln>
        </p:spPr>
        <p:txBody>
          <a:bodyPr anchorCtr="0" anchor="b" bIns="91425" lIns="91425" rIns="91425" wrap="square" tIns="91425"/>
          <a:lstStyle>
            <a:lvl1pPr indent="0" lvl="0" marL="0" marR="0" rtl="0" algn="l">
              <a:spcBef>
                <a:spcPts val="560"/>
              </a:spcBef>
              <a:spcAft>
                <a:spcPts val="600"/>
              </a:spcAft>
              <a:buClr>
                <a:srgbClr val="1186C3"/>
              </a:buClr>
              <a:buSzPts val="4060"/>
              <a:buFont typeface="Arial"/>
              <a:buNone/>
              <a:defRPr b="0" i="0" sz="2800" u="none" cap="none" strike="noStrike">
                <a:solidFill>
                  <a:srgbClr val="1186C3"/>
                </a:solidFill>
                <a:latin typeface="Corbel"/>
                <a:ea typeface="Corbel"/>
                <a:cs typeface="Corbel"/>
                <a:sym typeface="Corbel"/>
              </a:defRPr>
            </a:lvl1pPr>
            <a:lvl2pPr indent="0" lvl="1" marL="457200" marR="0" rtl="0" algn="l">
              <a:spcBef>
                <a:spcPts val="400"/>
              </a:spcBef>
              <a:spcAft>
                <a:spcPts val="600"/>
              </a:spcAft>
              <a:buClr>
                <a:srgbClr val="1186C3"/>
              </a:buClr>
              <a:buSzPts val="2900"/>
              <a:buFont typeface="Arial"/>
              <a:buNone/>
              <a:defRPr b="1" i="0" sz="2000" u="none" cap="none" strike="noStrike">
                <a:solidFill>
                  <a:schemeClr val="dk1"/>
                </a:solidFill>
                <a:latin typeface="Corbel"/>
                <a:ea typeface="Corbel"/>
                <a:cs typeface="Corbel"/>
                <a:sym typeface="Corbel"/>
              </a:defRPr>
            </a:lvl2pPr>
            <a:lvl3pPr indent="0" lvl="2" marL="914400" marR="0" rtl="0" algn="l">
              <a:spcBef>
                <a:spcPts val="360"/>
              </a:spcBef>
              <a:spcAft>
                <a:spcPts val="600"/>
              </a:spcAft>
              <a:buClr>
                <a:srgbClr val="1186C3"/>
              </a:buClr>
              <a:buSzPts val="2610"/>
              <a:buFont typeface="Arial"/>
              <a:buNone/>
              <a:defRPr b="1" i="0" sz="1800" u="none" cap="none" strike="noStrike">
                <a:solidFill>
                  <a:schemeClr val="dk1"/>
                </a:solidFill>
                <a:latin typeface="Corbel"/>
                <a:ea typeface="Corbel"/>
                <a:cs typeface="Corbel"/>
                <a:sym typeface="Corbel"/>
              </a:defRPr>
            </a:lvl3pPr>
            <a:lvl4pPr indent="0" lvl="3" marL="13716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4pPr>
            <a:lvl5pPr indent="0" lvl="4" marL="18288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5pPr>
            <a:lvl6pPr indent="0" lvl="5" marL="22860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6pPr>
            <a:lvl7pPr indent="0" lvl="6" marL="27432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7pPr>
            <a:lvl8pPr indent="0" lvl="7" marL="32004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8pPr>
            <a:lvl9pPr indent="0" lvl="8" marL="36576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9pPr>
          </a:lstStyle>
          <a:p/>
        </p:txBody>
      </p:sp>
      <p:sp>
        <p:nvSpPr>
          <p:cNvPr id="59" name="Shape 59"/>
          <p:cNvSpPr txBox="1"/>
          <p:nvPr>
            <p:ph idx="2" type="body"/>
          </p:nvPr>
        </p:nvSpPr>
        <p:spPr>
          <a:xfrm>
            <a:off x="1113523" y="3335336"/>
            <a:ext cx="3672248" cy="2665259"/>
          </a:xfrm>
          <a:prstGeom prst="rect">
            <a:avLst/>
          </a:prstGeom>
          <a:noFill/>
          <a:ln>
            <a:noFill/>
          </a:ln>
        </p:spPr>
        <p:txBody>
          <a:bodyPr anchorCtr="0" anchor="t" bIns="91425" lIns="91425" rIns="91425" wrap="square" tIns="91425"/>
          <a:lstStyle>
            <a:lvl1pPr indent="-120015" lvl="0" marL="2857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1pPr>
            <a:lvl2pPr indent="-138430" lvl="1" marL="7429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2pPr>
            <a:lvl3pPr indent="-156844" lvl="2" marL="12001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3pPr>
            <a:lvl4pPr indent="-60960" lvl="3" marL="15430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4pPr>
            <a:lvl5pPr indent="-60960" lvl="4" marL="20002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5pPr>
            <a:lvl6pPr indent="-118110" lvl="5" marL="25146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6pPr>
            <a:lvl7pPr indent="-118110" lvl="6" marL="29718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7pPr>
            <a:lvl8pPr indent="-118109" lvl="7" marL="34290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8pPr>
            <a:lvl9pPr indent="-118109" lvl="8" marL="38862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9pPr>
          </a:lstStyle>
          <a:p/>
        </p:txBody>
      </p:sp>
      <p:sp>
        <p:nvSpPr>
          <p:cNvPr id="60" name="Shape 60"/>
          <p:cNvSpPr txBox="1"/>
          <p:nvPr>
            <p:ph idx="3" type="body"/>
          </p:nvPr>
        </p:nvSpPr>
        <p:spPr>
          <a:xfrm>
            <a:off x="5161710" y="2667000"/>
            <a:ext cx="3467806" cy="576262"/>
          </a:xfrm>
          <a:prstGeom prst="rect">
            <a:avLst/>
          </a:prstGeom>
          <a:noFill/>
          <a:ln>
            <a:noFill/>
          </a:ln>
        </p:spPr>
        <p:txBody>
          <a:bodyPr anchorCtr="0" anchor="b" bIns="91425" lIns="91425" rIns="91425" wrap="square" tIns="91425"/>
          <a:lstStyle>
            <a:lvl1pPr indent="0" lvl="0" marL="0" marR="0" rtl="0" algn="l">
              <a:spcBef>
                <a:spcPts val="560"/>
              </a:spcBef>
              <a:spcAft>
                <a:spcPts val="600"/>
              </a:spcAft>
              <a:buClr>
                <a:srgbClr val="1186C3"/>
              </a:buClr>
              <a:buSzPts val="4060"/>
              <a:buFont typeface="Arial"/>
              <a:buNone/>
              <a:defRPr b="0" i="0" sz="2800" u="none" cap="none" strike="noStrike">
                <a:solidFill>
                  <a:srgbClr val="1186C3"/>
                </a:solidFill>
                <a:latin typeface="Corbel"/>
                <a:ea typeface="Corbel"/>
                <a:cs typeface="Corbel"/>
                <a:sym typeface="Corbel"/>
              </a:defRPr>
            </a:lvl1pPr>
            <a:lvl2pPr indent="0" lvl="1" marL="457200" marR="0" rtl="0" algn="l">
              <a:spcBef>
                <a:spcPts val="400"/>
              </a:spcBef>
              <a:spcAft>
                <a:spcPts val="600"/>
              </a:spcAft>
              <a:buClr>
                <a:srgbClr val="1186C3"/>
              </a:buClr>
              <a:buSzPts val="2900"/>
              <a:buFont typeface="Arial"/>
              <a:buNone/>
              <a:defRPr b="1" i="0" sz="2000" u="none" cap="none" strike="noStrike">
                <a:solidFill>
                  <a:schemeClr val="dk1"/>
                </a:solidFill>
                <a:latin typeface="Corbel"/>
                <a:ea typeface="Corbel"/>
                <a:cs typeface="Corbel"/>
                <a:sym typeface="Corbel"/>
              </a:defRPr>
            </a:lvl2pPr>
            <a:lvl3pPr indent="0" lvl="2" marL="914400" marR="0" rtl="0" algn="l">
              <a:spcBef>
                <a:spcPts val="360"/>
              </a:spcBef>
              <a:spcAft>
                <a:spcPts val="600"/>
              </a:spcAft>
              <a:buClr>
                <a:srgbClr val="1186C3"/>
              </a:buClr>
              <a:buSzPts val="2610"/>
              <a:buFont typeface="Arial"/>
              <a:buNone/>
              <a:defRPr b="1" i="0" sz="1800" u="none" cap="none" strike="noStrike">
                <a:solidFill>
                  <a:schemeClr val="dk1"/>
                </a:solidFill>
                <a:latin typeface="Corbel"/>
                <a:ea typeface="Corbel"/>
                <a:cs typeface="Corbel"/>
                <a:sym typeface="Corbel"/>
              </a:defRPr>
            </a:lvl3pPr>
            <a:lvl4pPr indent="0" lvl="3" marL="13716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4pPr>
            <a:lvl5pPr indent="0" lvl="4" marL="18288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5pPr>
            <a:lvl6pPr indent="0" lvl="5" marL="22860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6pPr>
            <a:lvl7pPr indent="0" lvl="6" marL="27432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7pPr>
            <a:lvl8pPr indent="0" lvl="7" marL="32004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8pPr>
            <a:lvl9pPr indent="0" lvl="8" marL="3657600" marR="0" rtl="0" algn="l">
              <a:spcBef>
                <a:spcPts val="320"/>
              </a:spcBef>
              <a:spcAft>
                <a:spcPts val="600"/>
              </a:spcAft>
              <a:buClr>
                <a:srgbClr val="1186C3"/>
              </a:buClr>
              <a:buSzPts val="2320"/>
              <a:buFont typeface="Arial"/>
              <a:buNone/>
              <a:defRPr b="1" i="0" sz="1600" u="none" cap="none" strike="noStrike">
                <a:solidFill>
                  <a:schemeClr val="dk1"/>
                </a:solidFill>
                <a:latin typeface="Corbel"/>
                <a:ea typeface="Corbel"/>
                <a:cs typeface="Corbel"/>
                <a:sym typeface="Corbel"/>
              </a:defRPr>
            </a:lvl9pPr>
          </a:lstStyle>
          <a:p/>
        </p:txBody>
      </p:sp>
      <p:sp>
        <p:nvSpPr>
          <p:cNvPr id="61" name="Shape 61"/>
          <p:cNvSpPr txBox="1"/>
          <p:nvPr>
            <p:ph idx="4" type="body"/>
          </p:nvPr>
        </p:nvSpPr>
        <p:spPr>
          <a:xfrm>
            <a:off x="4957266" y="3335336"/>
            <a:ext cx="3672248" cy="2665259"/>
          </a:xfrm>
          <a:prstGeom prst="rect">
            <a:avLst/>
          </a:prstGeom>
          <a:noFill/>
          <a:ln>
            <a:noFill/>
          </a:ln>
        </p:spPr>
        <p:txBody>
          <a:bodyPr anchorCtr="0" anchor="t" bIns="91425" lIns="91425" rIns="91425" wrap="square" tIns="91425"/>
          <a:lstStyle>
            <a:lvl1pPr indent="-120015" lvl="0" marL="2857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1pPr>
            <a:lvl2pPr indent="-138430" lvl="1" marL="7429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2pPr>
            <a:lvl3pPr indent="-156844" lvl="2" marL="12001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3pPr>
            <a:lvl4pPr indent="-60960" lvl="3" marL="15430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4pPr>
            <a:lvl5pPr indent="-60960" lvl="4" marL="200025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5pPr>
            <a:lvl6pPr indent="-118110" lvl="5" marL="25146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6pPr>
            <a:lvl7pPr indent="-118110" lvl="6" marL="29718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7pPr>
            <a:lvl8pPr indent="-118109" lvl="7" marL="34290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8pPr>
            <a:lvl9pPr indent="-118109" lvl="8" marL="3886200" marR="0" rtl="0" algn="l">
              <a:spcBef>
                <a:spcPts val="240"/>
              </a:spcBef>
              <a:spcAft>
                <a:spcPts val="600"/>
              </a:spcAft>
              <a:buClr>
                <a:srgbClr val="1186C3"/>
              </a:buClr>
              <a:buSzPts val="1740"/>
              <a:buFont typeface="Arial"/>
              <a:buChar char="•"/>
              <a:defRPr b="0" i="0" sz="1200" u="none" cap="none" strike="noStrike">
                <a:solidFill>
                  <a:schemeClr val="dk1"/>
                </a:solidFill>
                <a:latin typeface="Corbel"/>
                <a:ea typeface="Corbel"/>
                <a:cs typeface="Corbel"/>
                <a:sym typeface="Corbel"/>
              </a:defRPr>
            </a:lvl9pPr>
          </a:lstStyle>
          <a:p/>
        </p:txBody>
      </p:sp>
      <p:sp>
        <p:nvSpPr>
          <p:cNvPr id="62" name="Shape 62"/>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63" name="Shape 63"/>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64" name="Shape 64"/>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982133" y="457201"/>
            <a:ext cx="7704667" cy="19812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67" name="Shape 67"/>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68" name="Shape 68"/>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69" name="Shape 69"/>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0" name="Shape 70"/>
        <p:cNvGrpSpPr/>
        <p:nvPr/>
      </p:nvGrpSpPr>
      <p:grpSpPr>
        <a:xfrm>
          <a:off x="0" y="0"/>
          <a:ext cx="0" cy="0"/>
          <a:chOff x="0" y="0"/>
          <a:chExt cx="0" cy="0"/>
        </a:xfrm>
      </p:grpSpPr>
      <p:sp>
        <p:nvSpPr>
          <p:cNvPr id="71" name="Shape 71"/>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72" name="Shape 72"/>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73" name="Shape 73"/>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4" name="Shape 74"/>
        <p:cNvGrpSpPr/>
        <p:nvPr/>
      </p:nvGrpSpPr>
      <p:grpSpPr>
        <a:xfrm>
          <a:off x="0" y="0"/>
          <a:ext cx="0" cy="0"/>
          <a:chOff x="0" y="0"/>
          <a:chExt cx="0" cy="0"/>
        </a:xfrm>
      </p:grpSpPr>
      <p:sp>
        <p:nvSpPr>
          <p:cNvPr id="75" name="Shape 75"/>
          <p:cNvSpPr txBox="1"/>
          <p:nvPr>
            <p:ph type="title"/>
          </p:nvPr>
        </p:nvSpPr>
        <p:spPr>
          <a:xfrm>
            <a:off x="1113524" y="1600200"/>
            <a:ext cx="2662534" cy="1371600"/>
          </a:xfrm>
          <a:prstGeom prst="rect">
            <a:avLst/>
          </a:prstGeom>
          <a:noFill/>
          <a:ln>
            <a:noFill/>
          </a:ln>
        </p:spPr>
        <p:txBody>
          <a:bodyPr anchorCtr="0" anchor="b" bIns="91425" lIns="91425" rIns="91425" wrap="square" tIns="91425"/>
          <a:lstStyle>
            <a:lvl1pPr indent="0" lvl="0" marL="0" marR="0" rtl="0" algn="ctr">
              <a:spcBef>
                <a:spcPts val="0"/>
              </a:spcBef>
              <a:buClr>
                <a:schemeClr val="dk1"/>
              </a:buClr>
              <a:buSzPts val="2400"/>
              <a:buFont typeface="Corbel"/>
              <a:buNone/>
              <a:defRPr b="0" i="0" sz="24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76" name="Shape 76"/>
          <p:cNvSpPr txBox="1"/>
          <p:nvPr>
            <p:ph idx="1" type="body"/>
          </p:nvPr>
        </p:nvSpPr>
        <p:spPr>
          <a:xfrm>
            <a:off x="3947553" y="685800"/>
            <a:ext cx="4681962" cy="5105401"/>
          </a:xfrm>
          <a:prstGeom prst="rect">
            <a:avLst/>
          </a:prstGeom>
          <a:noFill/>
          <a:ln>
            <a:noFill/>
          </a:ln>
        </p:spPr>
        <p:txBody>
          <a:bodyPr anchorCtr="0" anchor="ctr" bIns="91425" lIns="91425" rIns="91425" wrap="square" tIns="91425"/>
          <a:lstStyle>
            <a:lvl1pPr indent="-101600" lvl="0" marL="2857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1pPr>
            <a:lvl2pPr indent="-120015" lvl="1" marL="7429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2pPr>
            <a:lvl3pPr indent="-138430" lvl="2" marL="12001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3pPr>
            <a:lvl4pPr indent="-42544" lvl="3" marL="15430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77" name="Shape 77"/>
          <p:cNvSpPr txBox="1"/>
          <p:nvPr>
            <p:ph idx="2" type="body"/>
          </p:nvPr>
        </p:nvSpPr>
        <p:spPr>
          <a:xfrm>
            <a:off x="1113524" y="2971800"/>
            <a:ext cx="2662534" cy="1828800"/>
          </a:xfrm>
          <a:prstGeom prst="rect">
            <a:avLst/>
          </a:prstGeom>
          <a:noFill/>
          <a:ln>
            <a:noFill/>
          </a:ln>
        </p:spPr>
        <p:txBody>
          <a:bodyPr anchorCtr="0" anchor="ctr" bIns="91425" lIns="91425" rIns="91425" wrap="square" tIns="91425"/>
          <a:lstStyle>
            <a:lvl1pPr indent="0" lvl="0" marL="0" marR="0" rtl="0" algn="ctr">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indent="0" lvl="1" marL="457200" marR="0" rtl="0" algn="l">
              <a:spcBef>
                <a:spcPts val="240"/>
              </a:spcBef>
              <a:spcAft>
                <a:spcPts val="600"/>
              </a:spcAft>
              <a:buClr>
                <a:srgbClr val="1186C3"/>
              </a:buClr>
              <a:buSzPts val="1740"/>
              <a:buFont typeface="Arial"/>
              <a:buNone/>
              <a:defRPr b="0" i="0" sz="1200" u="none" cap="none" strike="noStrike">
                <a:solidFill>
                  <a:schemeClr val="dk1"/>
                </a:solidFill>
                <a:latin typeface="Corbel"/>
                <a:ea typeface="Corbel"/>
                <a:cs typeface="Corbel"/>
                <a:sym typeface="Corbel"/>
              </a:defRPr>
            </a:lvl2pPr>
            <a:lvl3pPr indent="0" lvl="2" marL="914400" marR="0" rtl="0" algn="l">
              <a:spcBef>
                <a:spcPts val="200"/>
              </a:spcBef>
              <a:spcAft>
                <a:spcPts val="600"/>
              </a:spcAft>
              <a:buClr>
                <a:srgbClr val="1186C3"/>
              </a:buClr>
              <a:buSzPts val="1450"/>
              <a:buFont typeface="Arial"/>
              <a:buNone/>
              <a:defRPr b="0" i="0" sz="1000" u="none" cap="none" strike="noStrike">
                <a:solidFill>
                  <a:schemeClr val="dk1"/>
                </a:solidFill>
                <a:latin typeface="Corbel"/>
                <a:ea typeface="Corbel"/>
                <a:cs typeface="Corbel"/>
                <a:sym typeface="Corbel"/>
              </a:defRPr>
            </a:lvl3pPr>
            <a:lvl4pPr indent="0" lvl="3" marL="13716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4pPr>
            <a:lvl5pPr indent="0" lvl="4" marL="18288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5pPr>
            <a:lvl6pPr indent="0" lvl="5" marL="22860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6pPr>
            <a:lvl7pPr indent="0" lvl="6" marL="27432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7pPr>
            <a:lvl8pPr indent="0" lvl="7" marL="32004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8pPr>
            <a:lvl9pPr indent="0" lvl="8" marL="36576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9pPr>
          </a:lstStyle>
          <a:p/>
        </p:txBody>
      </p:sp>
      <p:sp>
        <p:nvSpPr>
          <p:cNvPr id="78" name="Shape 78"/>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79" name="Shape 79"/>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80" name="Shape 80"/>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1" name="Shape 81"/>
        <p:cNvGrpSpPr/>
        <p:nvPr/>
      </p:nvGrpSpPr>
      <p:grpSpPr>
        <a:xfrm>
          <a:off x="0" y="0"/>
          <a:ext cx="0" cy="0"/>
          <a:chOff x="0" y="0"/>
          <a:chExt cx="0" cy="0"/>
        </a:xfrm>
      </p:grpSpPr>
      <p:sp>
        <p:nvSpPr>
          <p:cNvPr id="82" name="Shape 82"/>
          <p:cNvSpPr txBox="1"/>
          <p:nvPr>
            <p:ph type="title"/>
          </p:nvPr>
        </p:nvSpPr>
        <p:spPr>
          <a:xfrm>
            <a:off x="1112332" y="1752599"/>
            <a:ext cx="4070679" cy="1371600"/>
          </a:xfrm>
          <a:prstGeom prst="rect">
            <a:avLst/>
          </a:prstGeom>
          <a:noFill/>
          <a:ln>
            <a:noFill/>
          </a:ln>
        </p:spPr>
        <p:txBody>
          <a:bodyPr anchorCtr="0" anchor="b" bIns="91425" lIns="91425" rIns="91425" wrap="square" tIns="91425"/>
          <a:lstStyle>
            <a:lvl1pPr indent="0" lvl="0" marL="0" marR="0" rtl="0" algn="ctr">
              <a:spcBef>
                <a:spcPts val="0"/>
              </a:spcBef>
              <a:buClr>
                <a:schemeClr val="dk1"/>
              </a:buClr>
              <a:buSzPts val="2800"/>
              <a:buFont typeface="Corbel"/>
              <a:buNone/>
              <a:defRPr b="0" i="0" sz="28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83" name="Shape 83"/>
          <p:cNvSpPr/>
          <p:nvPr>
            <p:ph idx="2" type="pic"/>
          </p:nvPr>
        </p:nvSpPr>
        <p:spPr>
          <a:xfrm>
            <a:off x="5697495" y="914400"/>
            <a:ext cx="2461371" cy="4572000"/>
          </a:xfrm>
          <a:prstGeom prst="roundRect">
            <a:avLst>
              <a:gd fmla="val 4280" name="adj"/>
            </a:avLst>
          </a:prstGeom>
          <a:noFill/>
          <a:ln cap="flat" cmpd="sng" w="38100">
            <a:solidFill>
              <a:schemeClr val="lt2"/>
            </a:solidFill>
            <a:prstDash val="solid"/>
            <a:round/>
            <a:headEnd len="med" w="med" type="none"/>
            <a:tailEnd len="med" w="med" type="none"/>
          </a:ln>
        </p:spPr>
        <p:txBody>
          <a:bodyPr anchorCtr="0" anchor="t" bIns="91425" lIns="91425" rIns="91425" wrap="square" tIns="91425"/>
          <a:lstStyle>
            <a:lvl1pPr indent="0" lvl="0" marL="0" marR="0" rtl="0" algn="ctr">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indent="0" lvl="1" marL="4572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2pPr>
            <a:lvl3pPr indent="0" lvl="2" marL="9144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3pPr>
            <a:lvl4pPr indent="0" lvl="3" marL="13716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indent="0" lvl="4" marL="18288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5pPr>
            <a:lvl6pPr indent="0" lvl="5" marL="22860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6pPr>
            <a:lvl7pPr indent="0" lvl="6" marL="27432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7pPr>
            <a:lvl8pPr indent="0" lvl="7" marL="32004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8pPr>
            <a:lvl9pPr indent="0" lvl="8" marL="3657600" marR="0" rtl="0" algn="l">
              <a:spcBef>
                <a:spcPts val="32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84" name="Shape 84"/>
          <p:cNvSpPr txBox="1"/>
          <p:nvPr>
            <p:ph idx="1" type="body"/>
          </p:nvPr>
        </p:nvSpPr>
        <p:spPr>
          <a:xfrm>
            <a:off x="1112332" y="3124199"/>
            <a:ext cx="4070679" cy="1828800"/>
          </a:xfrm>
          <a:prstGeom prst="rect">
            <a:avLst/>
          </a:prstGeom>
          <a:noFill/>
          <a:ln>
            <a:noFill/>
          </a:ln>
        </p:spPr>
        <p:txBody>
          <a:bodyPr anchorCtr="0" anchor="ctr" bIns="91425" lIns="91425" rIns="91425" wrap="square" tIns="91425"/>
          <a:lstStyle>
            <a:lvl1pPr indent="0" lvl="0" marL="0" marR="0" rtl="0" algn="ctr">
              <a:spcBef>
                <a:spcPts val="360"/>
              </a:spcBef>
              <a:spcAft>
                <a:spcPts val="600"/>
              </a:spcAft>
              <a:buClr>
                <a:srgbClr val="1186C3"/>
              </a:buClr>
              <a:buSzPts val="2610"/>
              <a:buFont typeface="Arial"/>
              <a:buNone/>
              <a:defRPr b="0" i="0" sz="1800" u="none" cap="none" strike="noStrike">
                <a:solidFill>
                  <a:schemeClr val="dk1"/>
                </a:solidFill>
                <a:latin typeface="Corbel"/>
                <a:ea typeface="Corbel"/>
                <a:cs typeface="Corbel"/>
                <a:sym typeface="Corbel"/>
              </a:defRPr>
            </a:lvl1pPr>
            <a:lvl2pPr indent="0" lvl="1" marL="457200" marR="0" rtl="0" algn="l">
              <a:spcBef>
                <a:spcPts val="240"/>
              </a:spcBef>
              <a:spcAft>
                <a:spcPts val="600"/>
              </a:spcAft>
              <a:buClr>
                <a:srgbClr val="1186C3"/>
              </a:buClr>
              <a:buSzPts val="1740"/>
              <a:buFont typeface="Arial"/>
              <a:buNone/>
              <a:defRPr b="0" i="0" sz="1200" u="none" cap="none" strike="noStrike">
                <a:solidFill>
                  <a:schemeClr val="dk1"/>
                </a:solidFill>
                <a:latin typeface="Corbel"/>
                <a:ea typeface="Corbel"/>
                <a:cs typeface="Corbel"/>
                <a:sym typeface="Corbel"/>
              </a:defRPr>
            </a:lvl2pPr>
            <a:lvl3pPr indent="0" lvl="2" marL="914400" marR="0" rtl="0" algn="l">
              <a:spcBef>
                <a:spcPts val="200"/>
              </a:spcBef>
              <a:spcAft>
                <a:spcPts val="600"/>
              </a:spcAft>
              <a:buClr>
                <a:srgbClr val="1186C3"/>
              </a:buClr>
              <a:buSzPts val="1450"/>
              <a:buFont typeface="Arial"/>
              <a:buNone/>
              <a:defRPr b="0" i="0" sz="1000" u="none" cap="none" strike="noStrike">
                <a:solidFill>
                  <a:schemeClr val="dk1"/>
                </a:solidFill>
                <a:latin typeface="Corbel"/>
                <a:ea typeface="Corbel"/>
                <a:cs typeface="Corbel"/>
                <a:sym typeface="Corbel"/>
              </a:defRPr>
            </a:lvl3pPr>
            <a:lvl4pPr indent="0" lvl="3" marL="13716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4pPr>
            <a:lvl5pPr indent="0" lvl="4" marL="18288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5pPr>
            <a:lvl6pPr indent="0" lvl="5" marL="22860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6pPr>
            <a:lvl7pPr indent="0" lvl="6" marL="27432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7pPr>
            <a:lvl8pPr indent="0" lvl="7" marL="32004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8pPr>
            <a:lvl9pPr indent="0" lvl="8" marL="3657600" marR="0" rtl="0" algn="l">
              <a:spcBef>
                <a:spcPts val="180"/>
              </a:spcBef>
              <a:spcAft>
                <a:spcPts val="600"/>
              </a:spcAft>
              <a:buClr>
                <a:srgbClr val="1186C3"/>
              </a:buClr>
              <a:buSzPts val="1305"/>
              <a:buFont typeface="Arial"/>
              <a:buNone/>
              <a:defRPr b="0" i="0" sz="900" u="none" cap="none" strike="noStrike">
                <a:solidFill>
                  <a:schemeClr val="dk1"/>
                </a:solidFill>
                <a:latin typeface="Corbel"/>
                <a:ea typeface="Corbel"/>
                <a:cs typeface="Corbel"/>
                <a:sym typeface="Corbel"/>
              </a:defRPr>
            </a:lvl9pPr>
          </a:lstStyle>
          <a:p/>
        </p:txBody>
      </p:sp>
      <p:sp>
        <p:nvSpPr>
          <p:cNvPr id="85" name="Shape 85"/>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86" name="Shape 86"/>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87" name="Shape 87"/>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grpSp>
        <p:nvGrpSpPr>
          <p:cNvPr id="10" name="Shape 10"/>
          <p:cNvGrpSpPr/>
          <p:nvPr/>
        </p:nvGrpSpPr>
        <p:grpSpPr>
          <a:xfrm>
            <a:off x="0" y="0"/>
            <a:ext cx="2132013" cy="6858001"/>
            <a:chOff x="0" y="0"/>
            <a:chExt cx="2132013" cy="6858001"/>
          </a:xfrm>
        </p:grpSpPr>
        <p:sp>
          <p:nvSpPr>
            <p:cNvPr id="11" name="Shape 11"/>
            <p:cNvSpPr/>
            <p:nvPr/>
          </p:nvSpPr>
          <p:spPr>
            <a:xfrm>
              <a:off x="0" y="0"/>
              <a:ext cx="1073150" cy="5291138"/>
            </a:xfrm>
            <a:custGeom>
              <a:pathLst>
                <a:path extrusionOk="0" h="120000" w="120000">
                  <a:moveTo>
                    <a:pt x="0" y="112763"/>
                  </a:moveTo>
                  <a:lnTo>
                    <a:pt x="0" y="119243"/>
                  </a:lnTo>
                  <a:lnTo>
                    <a:pt x="22366" y="120000"/>
                  </a:lnTo>
                  <a:lnTo>
                    <a:pt x="120000" y="0"/>
                  </a:lnTo>
                  <a:lnTo>
                    <a:pt x="91242" y="0"/>
                  </a:lnTo>
                  <a:lnTo>
                    <a:pt x="0" y="112763"/>
                  </a:lnTo>
                  <a:close/>
                </a:path>
              </a:pathLst>
            </a:custGeom>
            <a:solidFill>
              <a:schemeClr val="accent1"/>
            </a:solidFill>
            <a:ln>
              <a:noFill/>
            </a:ln>
          </p:spPr>
        </p:sp>
        <p:sp>
          <p:nvSpPr>
            <p:cNvPr id="12" name="Shape 12"/>
            <p:cNvSpPr/>
            <p:nvPr/>
          </p:nvSpPr>
          <p:spPr>
            <a:xfrm>
              <a:off x="0" y="0"/>
              <a:ext cx="758825" cy="4624388"/>
            </a:xfrm>
            <a:custGeom>
              <a:pathLst>
                <a:path extrusionOk="0" h="120000" w="120000">
                  <a:moveTo>
                    <a:pt x="120000" y="0"/>
                  </a:moveTo>
                  <a:lnTo>
                    <a:pt x="79832" y="0"/>
                  </a:lnTo>
                  <a:lnTo>
                    <a:pt x="0" y="79835"/>
                  </a:lnTo>
                  <a:lnTo>
                    <a:pt x="0" y="119999"/>
                  </a:lnTo>
                  <a:lnTo>
                    <a:pt x="120000" y="0"/>
                  </a:lnTo>
                  <a:close/>
                </a:path>
              </a:pathLst>
            </a:custGeom>
            <a:solidFill>
              <a:srgbClr val="595959"/>
            </a:solidFill>
            <a:ln>
              <a:noFill/>
            </a:ln>
          </p:spPr>
        </p:sp>
        <p:sp>
          <p:nvSpPr>
            <p:cNvPr id="13" name="Shape 13"/>
            <p:cNvSpPr/>
            <p:nvPr/>
          </p:nvSpPr>
          <p:spPr>
            <a:xfrm>
              <a:off x="0" y="5662613"/>
              <a:ext cx="906463" cy="1195388"/>
            </a:xfrm>
            <a:custGeom>
              <a:pathLst>
                <a:path extrusionOk="0" h="120000" w="120000">
                  <a:moveTo>
                    <a:pt x="0" y="0"/>
                  </a:moveTo>
                  <a:lnTo>
                    <a:pt x="0" y="1912"/>
                  </a:lnTo>
                  <a:lnTo>
                    <a:pt x="113064" y="120000"/>
                  </a:lnTo>
                  <a:lnTo>
                    <a:pt x="120000" y="120000"/>
                  </a:lnTo>
                  <a:lnTo>
                    <a:pt x="0" y="0"/>
                  </a:lnTo>
                  <a:close/>
                </a:path>
              </a:pathLst>
            </a:custGeom>
            <a:solidFill>
              <a:srgbClr val="262626"/>
            </a:solidFill>
            <a:ln>
              <a:noFill/>
            </a:ln>
          </p:spPr>
        </p:sp>
        <p:sp>
          <p:nvSpPr>
            <p:cNvPr id="14" name="Shape 14"/>
            <p:cNvSpPr/>
            <p:nvPr/>
          </p:nvSpPr>
          <p:spPr>
            <a:xfrm>
              <a:off x="0" y="5295900"/>
              <a:ext cx="1487488" cy="1562100"/>
            </a:xfrm>
            <a:custGeom>
              <a:pathLst>
                <a:path extrusionOk="0" h="120000" w="120000">
                  <a:moveTo>
                    <a:pt x="0" y="0"/>
                  </a:moveTo>
                  <a:lnTo>
                    <a:pt x="0" y="365"/>
                  </a:lnTo>
                  <a:lnTo>
                    <a:pt x="115389" y="120000"/>
                  </a:lnTo>
                  <a:lnTo>
                    <a:pt x="120000" y="120000"/>
                  </a:lnTo>
                  <a:lnTo>
                    <a:pt x="0" y="0"/>
                  </a:lnTo>
                  <a:close/>
                </a:path>
              </a:pathLst>
            </a:custGeom>
            <a:solidFill>
              <a:srgbClr val="0B5982"/>
            </a:solidFill>
            <a:ln>
              <a:noFill/>
            </a:ln>
          </p:spPr>
        </p:sp>
        <p:sp>
          <p:nvSpPr>
            <p:cNvPr id="15" name="Shape 15"/>
            <p:cNvSpPr/>
            <p:nvPr/>
          </p:nvSpPr>
          <p:spPr>
            <a:xfrm>
              <a:off x="0" y="5257800"/>
              <a:ext cx="2132013" cy="1600200"/>
            </a:xfrm>
            <a:custGeom>
              <a:pathLst>
                <a:path extrusionOk="0" h="120000" w="120000">
                  <a:moveTo>
                    <a:pt x="0" y="2857"/>
                  </a:moveTo>
                  <a:lnTo>
                    <a:pt x="83723" y="120000"/>
                  </a:lnTo>
                  <a:lnTo>
                    <a:pt x="120000" y="120000"/>
                  </a:lnTo>
                  <a:lnTo>
                    <a:pt x="11258" y="2500"/>
                  </a:lnTo>
                  <a:lnTo>
                    <a:pt x="0" y="0"/>
                  </a:lnTo>
                  <a:lnTo>
                    <a:pt x="0" y="2857"/>
                  </a:lnTo>
                  <a:close/>
                </a:path>
              </a:pathLst>
            </a:custGeom>
            <a:solidFill>
              <a:srgbClr val="1186C3"/>
            </a:solidFill>
            <a:ln>
              <a:noFill/>
            </a:ln>
          </p:spPr>
        </p:sp>
        <p:sp>
          <p:nvSpPr>
            <p:cNvPr id="16" name="Shape 16"/>
            <p:cNvSpPr/>
            <p:nvPr/>
          </p:nvSpPr>
          <p:spPr>
            <a:xfrm>
              <a:off x="0" y="5357813"/>
              <a:ext cx="1377950" cy="1500188"/>
            </a:xfrm>
            <a:custGeom>
              <a:pathLst>
                <a:path extrusionOk="0" h="120000" w="120000">
                  <a:moveTo>
                    <a:pt x="0" y="24380"/>
                  </a:moveTo>
                  <a:lnTo>
                    <a:pt x="78940" y="120000"/>
                  </a:lnTo>
                  <a:lnTo>
                    <a:pt x="120000" y="120000"/>
                  </a:lnTo>
                  <a:lnTo>
                    <a:pt x="0" y="0"/>
                  </a:lnTo>
                  <a:lnTo>
                    <a:pt x="0" y="24380"/>
                  </a:lnTo>
                  <a:close/>
                </a:path>
              </a:pathLst>
            </a:custGeom>
            <a:solidFill>
              <a:srgbClr val="3F3F3F"/>
            </a:solidFill>
            <a:ln>
              <a:noFill/>
            </a:ln>
          </p:spPr>
        </p:sp>
      </p:grpSp>
      <p:sp>
        <p:nvSpPr>
          <p:cNvPr id="17" name="Shape 17"/>
          <p:cNvSpPr txBox="1"/>
          <p:nvPr>
            <p:ph type="title"/>
          </p:nvPr>
        </p:nvSpPr>
        <p:spPr>
          <a:xfrm>
            <a:off x="982133" y="457201"/>
            <a:ext cx="7704667" cy="19812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000"/>
              <a:buFont typeface="Corbel"/>
              <a:buNone/>
              <a:defRPr b="0" i="0" sz="4000" u="none" cap="none" strike="noStrike">
                <a:solidFill>
                  <a:schemeClr val="dk1"/>
                </a:solidFill>
                <a:latin typeface="Corbel"/>
                <a:ea typeface="Corbel"/>
                <a:cs typeface="Corbel"/>
                <a:sym typeface="Corbel"/>
              </a:defRPr>
            </a:lvl1pPr>
            <a:lvl2pPr indent="0" lvl="1" marL="0" marR="0" rtl="0" algn="l">
              <a:spcBef>
                <a:spcPts val="0"/>
              </a:spcBef>
              <a:buSzPts val="1400"/>
              <a:buNone/>
              <a:defRPr b="0" i="0" sz="1800" u="none" cap="none" strike="noStrike">
                <a:solidFill>
                  <a:schemeClr val="dk2"/>
                </a:solidFill>
              </a:defRPr>
            </a:lvl2pPr>
            <a:lvl3pPr indent="0" lvl="2" marL="0" marR="0" rtl="0" algn="l">
              <a:spcBef>
                <a:spcPts val="0"/>
              </a:spcBef>
              <a:buSzPts val="1400"/>
              <a:buNone/>
              <a:defRPr b="0" i="0" sz="1800" u="none" cap="none" strike="noStrike">
                <a:solidFill>
                  <a:schemeClr val="dk2"/>
                </a:solidFill>
              </a:defRPr>
            </a:lvl3pPr>
            <a:lvl4pPr indent="0" lvl="3" marL="0" marR="0" rtl="0" algn="l">
              <a:spcBef>
                <a:spcPts val="0"/>
              </a:spcBef>
              <a:buSzPts val="1400"/>
              <a:buNone/>
              <a:defRPr b="0" i="0" sz="1800" u="none" cap="none" strike="noStrike">
                <a:solidFill>
                  <a:schemeClr val="dk2"/>
                </a:solidFill>
              </a:defRPr>
            </a:lvl4pPr>
            <a:lvl5pPr indent="0" lvl="4" marL="0" marR="0" rtl="0" algn="l">
              <a:spcBef>
                <a:spcPts val="0"/>
              </a:spcBef>
              <a:buSzPts val="1400"/>
              <a:buNone/>
              <a:defRPr b="0" i="0" sz="1800" u="none" cap="none" strike="noStrike">
                <a:solidFill>
                  <a:schemeClr val="dk2"/>
                </a:solidFill>
              </a:defRPr>
            </a:lvl5pPr>
            <a:lvl6pPr indent="0" lvl="5" marL="0" marR="0" rtl="0" algn="l">
              <a:spcBef>
                <a:spcPts val="0"/>
              </a:spcBef>
              <a:buSzPts val="1400"/>
              <a:buNone/>
              <a:defRPr b="0" i="0" sz="1800" u="none" cap="none" strike="noStrike">
                <a:solidFill>
                  <a:schemeClr val="dk2"/>
                </a:solidFill>
              </a:defRPr>
            </a:lvl6pPr>
            <a:lvl7pPr indent="0" lvl="6" marL="0" marR="0" rtl="0" algn="l">
              <a:spcBef>
                <a:spcPts val="0"/>
              </a:spcBef>
              <a:buSzPts val="1400"/>
              <a:buNone/>
              <a:defRPr b="0" i="0" sz="1800" u="none" cap="none" strike="noStrike">
                <a:solidFill>
                  <a:schemeClr val="dk2"/>
                </a:solidFill>
              </a:defRPr>
            </a:lvl7pPr>
            <a:lvl8pPr indent="0" lvl="7" marL="0" marR="0" rtl="0" algn="l">
              <a:spcBef>
                <a:spcPts val="0"/>
              </a:spcBef>
              <a:buSzPts val="1400"/>
              <a:buNone/>
              <a:defRPr b="0" i="0" sz="1800" u="none" cap="none" strike="noStrike">
                <a:solidFill>
                  <a:schemeClr val="dk2"/>
                </a:solidFill>
              </a:defRPr>
            </a:lvl8pPr>
            <a:lvl9pPr indent="0" lvl="8" marL="0" marR="0" rtl="0" algn="l">
              <a:spcBef>
                <a:spcPts val="0"/>
              </a:spcBef>
              <a:buSzPts val="1400"/>
              <a:buNone/>
              <a:defRPr b="0" i="0" sz="1800" u="none" cap="none" strike="noStrike">
                <a:solidFill>
                  <a:schemeClr val="dk2"/>
                </a:solidFill>
              </a:defRPr>
            </a:lvl9pPr>
          </a:lstStyle>
          <a:p/>
        </p:txBody>
      </p:sp>
      <p:sp>
        <p:nvSpPr>
          <p:cNvPr id="18" name="Shape 18"/>
          <p:cNvSpPr txBox="1"/>
          <p:nvPr>
            <p:ph idx="1" type="body"/>
          </p:nvPr>
        </p:nvSpPr>
        <p:spPr>
          <a:xfrm>
            <a:off x="982134" y="2667000"/>
            <a:ext cx="7704666" cy="3356995"/>
          </a:xfrm>
          <a:prstGeom prst="rect">
            <a:avLst/>
          </a:prstGeom>
          <a:noFill/>
          <a:ln>
            <a:noFill/>
          </a:ln>
        </p:spPr>
        <p:txBody>
          <a:bodyPr anchorCtr="0" anchor="ctr" bIns="91425" lIns="91425" rIns="91425" wrap="square" tIns="91425"/>
          <a:lstStyle>
            <a:lvl1pPr indent="-64770" lvl="0" marL="285750" marR="0" rtl="0" algn="l">
              <a:spcBef>
                <a:spcPts val="480"/>
              </a:spcBef>
              <a:spcAft>
                <a:spcPts val="60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101600" lvl="1" marL="742950" marR="0" rtl="0" algn="l">
              <a:spcBef>
                <a:spcPts val="400"/>
              </a:spcBef>
              <a:spcAft>
                <a:spcPts val="60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120014" lvl="2" marL="1200150" marR="0" rtl="0" algn="l">
              <a:spcBef>
                <a:spcPts val="360"/>
              </a:spcBef>
              <a:spcAft>
                <a:spcPts val="60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24130" lvl="3" marL="1543050" marR="0" rtl="0" algn="l">
              <a:spcBef>
                <a:spcPts val="320"/>
              </a:spcBef>
              <a:spcAft>
                <a:spcPts val="60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42545" lvl="4" marL="200025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99695" lvl="5" marL="25146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99695" lvl="6" marL="29718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99695" lvl="7" marL="34290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99695" lvl="8" marL="3886200" marR="0" rtl="0" algn="l">
              <a:spcBef>
                <a:spcPts val="28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9" name="Shape 19"/>
          <p:cNvSpPr txBox="1"/>
          <p:nvPr>
            <p:ph idx="10" type="dt"/>
          </p:nvPr>
        </p:nvSpPr>
        <p:spPr>
          <a:xfrm>
            <a:off x="7358679" y="6116070"/>
            <a:ext cx="857473" cy="365125"/>
          </a:xfrm>
          <a:prstGeom prst="rect">
            <a:avLst/>
          </a:prstGeom>
          <a:noFill/>
          <a:ln>
            <a:noFill/>
          </a:ln>
        </p:spPr>
        <p:txBody>
          <a:bodyPr anchorCtr="0" anchor="ctr" bIns="91425" lIns="91425" rIns="91425" wrap="square" tIns="91425"/>
          <a:lstStyle>
            <a:lvl1pPr indent="0" lvl="0" marL="0" marR="0" rtl="0" algn="r">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20" name="Shape 20"/>
          <p:cNvSpPr txBox="1"/>
          <p:nvPr>
            <p:ph idx="11" type="ftr"/>
          </p:nvPr>
        </p:nvSpPr>
        <p:spPr>
          <a:xfrm>
            <a:off x="1986997" y="6116070"/>
            <a:ext cx="5314517"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000" u="none" cap="none" strike="noStrike">
                <a:solidFill>
                  <a:schemeClr val="dk1"/>
                </a:solidFill>
                <a:latin typeface="Corbel"/>
                <a:ea typeface="Corbel"/>
                <a:cs typeface="Corbel"/>
                <a:sym typeface="Corbel"/>
              </a:defRPr>
            </a:lvl1pPr>
            <a:lvl2pPr indent="0" lvl="1" marL="457200" marR="0" rtl="0" algn="l">
              <a:spcBef>
                <a:spcPts val="0"/>
              </a:spcBef>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buSzPts val="1400"/>
              <a:buNone/>
              <a:defRPr b="0" i="0" sz="1800" u="none" cap="none" strike="noStrike">
                <a:solidFill>
                  <a:schemeClr val="dk1"/>
                </a:solidFill>
                <a:latin typeface="Corbel"/>
                <a:ea typeface="Corbel"/>
                <a:cs typeface="Corbel"/>
                <a:sym typeface="Corbel"/>
              </a:defRPr>
            </a:lvl9pPr>
          </a:lstStyle>
          <a:p/>
        </p:txBody>
      </p:sp>
      <p:sp>
        <p:nvSpPr>
          <p:cNvPr id="21" name="Shape 21"/>
          <p:cNvSpPr txBox="1"/>
          <p:nvPr>
            <p:ph idx="12" type="sldNum"/>
          </p:nvPr>
        </p:nvSpPr>
        <p:spPr>
          <a:xfrm>
            <a:off x="8273317" y="6116070"/>
            <a:ext cx="413483" cy="365125"/>
          </a:xfrm>
          <a:prstGeom prst="rect">
            <a:avLst/>
          </a:prstGeom>
          <a:noFill/>
          <a:ln>
            <a:noFill/>
          </a:ln>
        </p:spPr>
        <p:txBody>
          <a:bodyPr anchorCtr="0" anchor="ctr" bIns="45700" lIns="91425" rIns="91425" wrap="square" tIns="45700">
            <a:noAutofit/>
          </a:bodyPr>
          <a:lstStyle/>
          <a:p>
            <a:pPr indent="-19050" lvl="0" marL="0" marR="0" rtl="0" algn="r">
              <a:spcBef>
                <a:spcPts val="0"/>
              </a:spcBef>
              <a:spcAft>
                <a:spcPts val="0"/>
              </a:spcAft>
              <a:buClr>
                <a:schemeClr val="dk2"/>
              </a:buClr>
              <a:buSzPts val="3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wrap="square" tIns="45700">
            <a:noAutofit/>
          </a:bodyPr>
          <a:lstStyle/>
          <a:p>
            <a:pPr indent="-85725" lvl="0" marL="0" marR="0" rtl="0" algn="ctr">
              <a:spcBef>
                <a:spcPts val="0"/>
              </a:spcBef>
              <a:spcAft>
                <a:spcPts val="0"/>
              </a:spcAft>
              <a:buClr>
                <a:schemeClr val="dk1"/>
              </a:buClr>
              <a:buSzPts val="1350"/>
              <a:buFont typeface="Corbel"/>
              <a:buNone/>
            </a:pPr>
            <a:r>
              <a:rPr b="0" i="0" lang="en-US" sz="5400" u="none" cap="none" strike="noStrike">
                <a:solidFill>
                  <a:schemeClr val="dk1"/>
                </a:solidFill>
                <a:latin typeface="Corbel"/>
                <a:ea typeface="Corbel"/>
                <a:cs typeface="Corbel"/>
                <a:sym typeface="Corbel"/>
              </a:rPr>
              <a:t>Mobile Judge 10.0</a:t>
            </a:r>
          </a:p>
          <a:p>
            <a:pPr indent="-46037" lvl="0" marL="0" marR="0" rtl="0" algn="ctr">
              <a:spcBef>
                <a:spcPts val="0"/>
              </a:spcBef>
              <a:spcAft>
                <a:spcPts val="0"/>
              </a:spcAft>
              <a:buClr>
                <a:schemeClr val="dk1"/>
              </a:buClr>
              <a:buSzPts val="725"/>
              <a:buFont typeface="Corbel"/>
              <a:buNone/>
            </a:pPr>
            <a:r>
              <a:t/>
            </a:r>
            <a:endParaRPr b="0" i="0" sz="2900" u="none" cap="none" strike="noStrike">
              <a:solidFill>
                <a:schemeClr val="dk1"/>
              </a:solidFill>
              <a:latin typeface="Corbel"/>
              <a:ea typeface="Corbel"/>
              <a:cs typeface="Corbel"/>
              <a:sym typeface="Corbel"/>
            </a:endParaRPr>
          </a:p>
          <a:p>
            <a:pPr indent="-39687" lvl="0" marL="0" marR="0" rtl="0" algn="ctr">
              <a:spcBef>
                <a:spcPts val="0"/>
              </a:spcBef>
              <a:spcAft>
                <a:spcPts val="0"/>
              </a:spcAft>
              <a:buClr>
                <a:srgbClr val="001D4D"/>
              </a:buClr>
              <a:buSzPts val="625"/>
              <a:buFont typeface="Trebuchet MS"/>
              <a:buNone/>
            </a:pPr>
            <a:r>
              <a:rPr b="0" i="0" lang="en-US" sz="2500" u="none" cap="none" strike="noStrike">
                <a:solidFill>
                  <a:srgbClr val="001D4D"/>
                </a:solidFill>
                <a:latin typeface="Trebuchet MS"/>
                <a:ea typeface="Trebuchet MS"/>
                <a:cs typeface="Trebuchet MS"/>
                <a:sym typeface="Trebuchet MS"/>
              </a:rPr>
              <a:t>Team Members: </a:t>
            </a:r>
            <a:r>
              <a:rPr b="0" i="0" lang="en-US" sz="2500" u="none" cap="none" strike="noStrike">
                <a:solidFill>
                  <a:schemeClr val="dk1"/>
                </a:solidFill>
                <a:latin typeface="Corbel"/>
                <a:ea typeface="Corbel"/>
                <a:cs typeface="Corbel"/>
                <a:sym typeface="Corbel"/>
              </a:rPr>
              <a:t>Alberto Camacho, Guillermo Matos,</a:t>
            </a:r>
            <a:br>
              <a:rPr b="0" i="0" lang="en-US" sz="2500" u="none" cap="none" strike="noStrike">
                <a:solidFill>
                  <a:schemeClr val="dk1"/>
                </a:solidFill>
                <a:latin typeface="Corbel"/>
                <a:ea typeface="Corbel"/>
                <a:cs typeface="Corbel"/>
                <a:sym typeface="Corbel"/>
              </a:rPr>
            </a:br>
            <a:r>
              <a:rPr b="0" i="0" lang="en-US" sz="2500" u="none" cap="none" strike="noStrike">
                <a:solidFill>
                  <a:schemeClr val="dk1"/>
                </a:solidFill>
                <a:latin typeface="Corbel"/>
                <a:ea typeface="Corbel"/>
                <a:cs typeface="Corbel"/>
                <a:sym typeface="Corbel"/>
              </a:rPr>
              <a:t>Pablo Alcocer, and Shahinaz Elmahmoudi</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a:t>
            </a:r>
            <a:r>
              <a:rPr b="0" i="0" lang="en-US" sz="2500" u="none" cap="none" strike="noStrike">
                <a:solidFill>
                  <a:schemeClr val="dk1"/>
                </a:solidFill>
                <a:latin typeface="Corbel"/>
                <a:ea typeface="Corbel"/>
                <a:cs typeface="Corbel"/>
                <a:sym typeface="Corbel"/>
              </a:rPr>
              <a:t>Masoud Sadjadi</a:t>
            </a:r>
          </a:p>
          <a:p>
            <a:pPr indent="-39687" lvl="0" marL="0" marR="0" rtl="0" algn="ctr">
              <a:spcBef>
                <a:spcPts val="0"/>
              </a:spcBef>
              <a:spcAft>
                <a:spcPts val="0"/>
              </a:spcAft>
              <a:buClr>
                <a:srgbClr val="001D4D"/>
              </a:buClr>
              <a:buSzPts val="625"/>
              <a:buFont typeface="Trebuchet MS"/>
              <a:buNone/>
            </a:pPr>
            <a:r>
              <a:rPr b="0" i="0" lang="en-US" sz="2500" u="none" cap="none" strike="noStrike">
                <a:solidFill>
                  <a:srgbClr val="001D4D"/>
                </a:solidFill>
                <a:latin typeface="Trebuchet MS"/>
                <a:ea typeface="Trebuchet MS"/>
                <a:cs typeface="Trebuchet MS"/>
                <a:sym typeface="Trebuchet MS"/>
              </a:rPr>
              <a:t>Instructor:</a:t>
            </a:r>
            <a:r>
              <a:rPr b="0" i="0" lang="en-US" sz="2500" u="none" cap="none" strike="noStrike">
                <a:solidFill>
                  <a:schemeClr val="dk1"/>
                </a:solidFill>
                <a:latin typeface="Corbel"/>
                <a:ea typeface="Corbel"/>
                <a:cs typeface="Corbel"/>
                <a:sym typeface="Corbel"/>
              </a:rPr>
              <a:t>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wrap="square" tIns="45700">
            <a:noAutofit/>
          </a:bodyPr>
          <a:lstStyle/>
          <a:p>
            <a:pPr indent="-28575" lvl="0" marL="0" marR="0" rtl="0" algn="ctr">
              <a:spcBef>
                <a:spcPts val="0"/>
              </a:spcBef>
              <a:spcAft>
                <a:spcPts val="0"/>
              </a:spcAft>
              <a:buClr>
                <a:schemeClr val="lt1"/>
              </a:buClr>
              <a:buSzPts val="450"/>
              <a:buFont typeface="Noto Sans Symbols"/>
              <a:buNone/>
            </a:pPr>
            <a:r>
              <a:rPr b="0" i="0" lang="en-US" sz="1800" u="none" cap="none" strike="noStrike">
                <a:solidFill>
                  <a:srgbClr val="666666"/>
                </a:solidFill>
                <a:latin typeface="Corbel"/>
                <a:ea typeface="Corbel"/>
                <a:cs typeface="Corbel"/>
                <a:sym typeface="Corbe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wrap="square" tIns="45700">
            <a:noAutofit/>
          </a:bodyPr>
          <a:lstStyle/>
          <a:p>
            <a:pPr indent="-57150" lvl="0" marL="0" marR="0" rtl="0" algn="ctr">
              <a:spcBef>
                <a:spcPts val="0"/>
              </a:spcBef>
              <a:spcAft>
                <a:spcPts val="0"/>
              </a:spcAft>
              <a:buClr>
                <a:srgbClr val="001D4D"/>
              </a:buClr>
              <a:buSzPts val="900"/>
              <a:buFont typeface="Trebuchet MS"/>
              <a:buNone/>
            </a:pPr>
            <a:r>
              <a:rPr b="0" i="0" lang="en-US" sz="3600" u="none" cap="none" strike="noStrike">
                <a:solidFill>
                  <a:srgbClr val="001D4D"/>
                </a:solidFill>
                <a:latin typeface="Trebuchet MS"/>
                <a:ea typeface="Trebuchet MS"/>
                <a:cs typeface="Trebuchet MS"/>
                <a:sym typeface="Trebuchet MS"/>
              </a:rPr>
              <a:t>Final Presentation</a:t>
            </a:r>
          </a:p>
          <a:p>
            <a:pPr indent="-41275" lvl="0" marL="0" marR="0" rtl="0" algn="ctr">
              <a:spcBef>
                <a:spcPts val="0"/>
              </a:spcBef>
              <a:buClr>
                <a:schemeClr val="dk1"/>
              </a:buClr>
              <a:buSzPts val="650"/>
              <a:buFont typeface="Arial"/>
              <a:buNone/>
            </a:pPr>
            <a:r>
              <a:rPr b="0" i="0" lang="en-US" sz="2600" u="none" cap="none" strike="noStrike">
                <a:solidFill>
                  <a:srgbClr val="001D4D"/>
                </a:solidFill>
                <a:latin typeface="Trebuchet MS"/>
                <a:ea typeface="Trebuchet MS"/>
                <a:cs typeface="Trebuchet MS"/>
                <a:sym typeface="Trebuchet MS"/>
              </a:rPr>
              <a:t>Summer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ts val="1800"/>
              <a:buFont typeface="Corbel"/>
              <a:buNone/>
            </a:pPr>
            <a:r>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780287" y="558600"/>
            <a:ext cx="7583400" cy="1044600"/>
          </a:xfrm>
          <a:prstGeom prst="rect">
            <a:avLst/>
          </a:prstGeom>
          <a:noFill/>
          <a:ln>
            <a:noFill/>
          </a:ln>
        </p:spPr>
        <p:txBody>
          <a:bodyPr anchorCtr="0" anchor="b" bIns="91425" lIns="91425" rIns="91425" wrap="square" tIns="91425">
            <a:noAutofit/>
          </a:bodyPr>
          <a:lstStyle/>
          <a:p>
            <a:pPr indent="-254000" lvl="0" marL="0" marR="0" rtl="0" algn="ctr">
              <a:spcBef>
                <a:spcPts val="0"/>
              </a:spcBef>
              <a:buClr>
                <a:schemeClr val="dk1"/>
              </a:buClr>
              <a:buSzPts val="4000"/>
              <a:buFont typeface="Corbel"/>
              <a:buNone/>
            </a:pPr>
            <a:r>
              <a:rPr b="0" i="0" lang="en-US" sz="4000" u="none" cap="none" strike="noStrike">
                <a:solidFill>
                  <a:schemeClr val="dk1"/>
                </a:solidFill>
                <a:latin typeface="Corbel"/>
                <a:ea typeface="Corbel"/>
                <a:cs typeface="Corbel"/>
                <a:sym typeface="Corbel"/>
              </a:rPr>
              <a:t>Settings Change Term Sequence Diagram</a:t>
            </a:r>
          </a:p>
        </p:txBody>
      </p:sp>
      <p:pic>
        <p:nvPicPr>
          <p:cNvPr descr="ChangeTermSD.png" id="221" name="Shape 221"/>
          <p:cNvPicPr preferRelativeResize="0"/>
          <p:nvPr/>
        </p:nvPicPr>
        <p:blipFill rotWithShape="1">
          <a:blip r:embed="rId3">
            <a:alphaModFix/>
          </a:blip>
          <a:srcRect b="0" l="0" r="0" t="0"/>
          <a:stretch/>
        </p:blipFill>
        <p:spPr>
          <a:xfrm>
            <a:off x="1881174" y="1683241"/>
            <a:ext cx="5381625" cy="494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780300" y="277650"/>
            <a:ext cx="7583400" cy="1044600"/>
          </a:xfrm>
          <a:prstGeom prst="rect">
            <a:avLst/>
          </a:prstGeom>
          <a:noFill/>
          <a:ln>
            <a:noFill/>
          </a:ln>
        </p:spPr>
        <p:txBody>
          <a:bodyPr anchorCtr="0" anchor="b" bIns="91425" lIns="91425" rIns="91425" wrap="square" tIns="91425">
            <a:noAutofit/>
          </a:bodyPr>
          <a:lstStyle/>
          <a:p>
            <a:pPr indent="-254000" lvl="0" marL="0" marR="0" rtl="0" algn="ctr">
              <a:spcBef>
                <a:spcPts val="0"/>
              </a:spcBef>
              <a:buClr>
                <a:schemeClr val="dk1"/>
              </a:buClr>
              <a:buSzPts val="4000"/>
              <a:buFont typeface="Corbel"/>
              <a:buNone/>
            </a:pPr>
            <a:r>
              <a:rPr b="0" i="0" lang="en-US" sz="4000" u="none" cap="none" strike="noStrike">
                <a:solidFill>
                  <a:schemeClr val="dk1"/>
                </a:solidFill>
                <a:latin typeface="Corbel"/>
                <a:ea typeface="Corbel"/>
                <a:cs typeface="Corbel"/>
                <a:sym typeface="Corbel"/>
              </a:rPr>
              <a:t>Settings Change Term Screenshots</a:t>
            </a:r>
          </a:p>
        </p:txBody>
      </p:sp>
      <p:pic>
        <p:nvPicPr>
          <p:cNvPr descr="https://lh6.googleusercontent.com/R7JlJiQWCF_wH83dkkOadU3gvuvDa9HOLZR7KCAV2j6e7qdMtKP3JQyB5YOXZqfDfp6loJvw5HsGRayQrqCxDjfwBZkZcoXcSqtPp8pwp3YRVtrqO9bGTPuxL-744IJC328ytpgH" id="228" name="Shape 228"/>
          <p:cNvPicPr preferRelativeResize="0"/>
          <p:nvPr/>
        </p:nvPicPr>
        <p:blipFill/>
        <p:spPr>
          <a:xfrm>
            <a:off x="1258339" y="2134120"/>
            <a:ext cx="2171700" cy="2800350"/>
          </a:xfrm>
          <a:prstGeom prst="rect">
            <a:avLst/>
          </a:prstGeom>
          <a:solidFill>
            <a:srgbClr val="FFFFFF"/>
          </a:solidFill>
          <a:ln>
            <a:noFill/>
          </a:ln>
        </p:spPr>
      </p:pic>
      <p:pic>
        <p:nvPicPr>
          <p:cNvPr descr="https://lh3.googleusercontent.com/0u_wxPzJ02XyyYl4Kev6E7v5a2DWLe7xPe9-KRcrBo-lXZm9ofHtuEWk-2VXzDvmw7Jq-Zd8zCFwN2c_5lQn6jyYPVjmNvCEmpjSYuGmsup1JrOPKBDLhUqv8h3_XY92v-Kd2_Kd" id="229" name="Shape 229"/>
          <p:cNvPicPr preferRelativeResize="0"/>
          <p:nvPr/>
        </p:nvPicPr>
        <p:blipFill rotWithShape="1">
          <a:blip r:embed="rId3">
            <a:alphaModFix/>
          </a:blip>
          <a:srcRect b="0" l="0" r="0" t="0"/>
          <a:stretch/>
        </p:blipFill>
        <p:spPr>
          <a:xfrm>
            <a:off x="3486150" y="2129008"/>
            <a:ext cx="2160964" cy="2805462"/>
          </a:xfrm>
          <a:prstGeom prst="rect">
            <a:avLst/>
          </a:prstGeom>
          <a:noFill/>
          <a:ln>
            <a:noFill/>
          </a:ln>
        </p:spPr>
      </p:pic>
      <p:pic>
        <p:nvPicPr>
          <p:cNvPr descr="https://lh3.googleusercontent.com/Hkof75KkIUZyKlzyUER-ucGd1MGfnGD_OeTeC9BKZiGYdz-VHjNAR9ddcnb5TvfkIRZwLRpXBsgcW0trsqmG47ltyCb8AQRJdP7qQG1amoEYvnxPEGQB0vFYtmF1WtzMVf6fn2yx" id="230" name="Shape 230"/>
          <p:cNvPicPr preferRelativeResize="0"/>
          <p:nvPr/>
        </p:nvPicPr>
        <p:blipFill rotWithShape="1">
          <a:blip r:embed="rId4">
            <a:alphaModFix/>
          </a:blip>
          <a:srcRect b="0" l="0" r="0" t="0"/>
          <a:stretch/>
        </p:blipFill>
        <p:spPr>
          <a:xfrm>
            <a:off x="5841423" y="2018522"/>
            <a:ext cx="2253682" cy="29159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779462" y="575000"/>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a:t>
            </a:r>
            <a:r>
              <a:rPr b="0" i="0" lang="en-US" sz="4000" u="none" cap="none" strike="noStrike">
                <a:solidFill>
                  <a:schemeClr val="dk1"/>
                </a:solidFill>
                <a:latin typeface="Corbel"/>
                <a:ea typeface="Corbel"/>
                <a:cs typeface="Corbel"/>
                <a:sym typeface="Corbel"/>
              </a:rPr>
              <a:t>y #665 -Add Judges View for each Student</a:t>
            </a:r>
          </a:p>
        </p:txBody>
      </p:sp>
      <p:sp>
        <p:nvSpPr>
          <p:cNvPr id="237" name="Shape 237"/>
          <p:cNvSpPr txBox="1"/>
          <p:nvPr>
            <p:ph idx="1" type="body"/>
          </p:nvPr>
        </p:nvSpPr>
        <p:spPr>
          <a:xfrm>
            <a:off x="779469" y="1700075"/>
            <a:ext cx="3796500" cy="4208400"/>
          </a:xfrm>
          <a:prstGeom prst="rect">
            <a:avLst/>
          </a:prstGeom>
          <a:noFill/>
          <a:ln>
            <a:noFill/>
          </a:ln>
        </p:spPr>
        <p:txBody>
          <a:bodyPr anchorCtr="0" anchor="t" bIns="45700" lIns="91425" rIns="91425" wrap="square" tIns="45700">
            <a:noAutofit/>
          </a:bodyPr>
          <a:lstStyle/>
          <a:p>
            <a:pPr indent="-342900" lvl="0" marL="457200" marR="0" rtl="0" algn="l">
              <a:spcBef>
                <a:spcPts val="0"/>
              </a:spcBef>
              <a:spcAft>
                <a:spcPts val="0"/>
              </a:spcAft>
              <a:buClr>
                <a:srgbClr val="001D4D"/>
              </a:buClr>
              <a:buSzPts val="1800"/>
              <a:buFont typeface="Trebuchet MS"/>
              <a:buChar char="•"/>
            </a:pPr>
            <a:r>
              <a:rPr b="0" i="0" lang="en-US" sz="1800" u="none" cap="none" strike="noStrike">
                <a:solidFill>
                  <a:schemeClr val="dk1"/>
                </a:solidFill>
                <a:latin typeface="Corbel"/>
                <a:ea typeface="Corbel"/>
                <a:cs typeface="Corbel"/>
                <a:sym typeface="Corbel"/>
              </a:rPr>
              <a:t>Each Student in the Grades tab when click will display a popup</a:t>
            </a:r>
          </a:p>
          <a:p>
            <a:pPr indent="-342900" lvl="0" marL="4572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The popup contains:</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Student’s Name</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Project</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Grade</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List of Judges assigned to student</a:t>
            </a:r>
          </a:p>
          <a:p>
            <a:pPr indent="-342900" lvl="0" marL="4572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The List of judges contain:</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Judge’s Name</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Accepted Grade</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Raw Grade</a:t>
            </a:r>
          </a:p>
          <a:p>
            <a:pPr indent="-342900" lvl="1" marL="914400" marR="0" rtl="0" algn="l">
              <a:spcBef>
                <a:spcPts val="2000"/>
              </a:spcBef>
              <a:spcAft>
                <a:spcPts val="0"/>
              </a:spcAft>
              <a:buClr>
                <a:srgbClr val="1186C3"/>
              </a:buClr>
              <a:buSzPts val="1800"/>
              <a:buFont typeface="Arial"/>
              <a:buChar char="•"/>
            </a:pPr>
            <a:r>
              <a:rPr b="0" i="0" lang="en-US" sz="1800" u="none" cap="none" strike="noStrike">
                <a:solidFill>
                  <a:schemeClr val="dk1"/>
                </a:solidFill>
                <a:latin typeface="Corbel"/>
                <a:ea typeface="Corbel"/>
                <a:cs typeface="Corbel"/>
                <a:sym typeface="Corbel"/>
              </a:rPr>
              <a:t>Status</a:t>
            </a:r>
          </a:p>
        </p:txBody>
      </p:sp>
      <p:sp>
        <p:nvSpPr>
          <p:cNvPr id="238" name="Shape 238"/>
          <p:cNvSpPr txBox="1"/>
          <p:nvPr>
            <p:ph idx="1" type="body"/>
          </p:nvPr>
        </p:nvSpPr>
        <p:spPr>
          <a:xfrm>
            <a:off x="4686300" y="2098675"/>
            <a:ext cx="4457700" cy="3565525"/>
          </a:xfrm>
          <a:prstGeom prst="rect">
            <a:avLst/>
          </a:prstGeom>
          <a:noFill/>
          <a:ln>
            <a:noFill/>
          </a:ln>
        </p:spPr>
        <p:txBody>
          <a:bodyPr anchorCtr="0" anchor="t" bIns="45700" lIns="91425" rIns="91425" wrap="square" tIns="45700">
            <a:noAutofit/>
          </a:bodyPr>
          <a:lstStyle/>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loadSecondViewData: function (data) {</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var me = this;</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Ext.Ajax.request({</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url: '/api/second_view',</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success: function (response) {</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var data = JSON.parse(response.responseText)</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Ext.getStore('studentDetailData').loadData(data);</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var average = me.getAverage(data);</a:t>
            </a:r>
          </a:p>
          <a:p>
            <a:pPr indent="-110490" lvl="0" marL="0" marR="0" rtl="0" algn="l">
              <a:lnSpc>
                <a:spcPct val="100000"/>
              </a:lnSpc>
              <a:spcBef>
                <a:spcPts val="0"/>
              </a:spcBef>
              <a:spcAft>
                <a:spcPts val="0"/>
              </a:spcAft>
              <a:buClr>
                <a:srgbClr val="1186C3"/>
              </a:buClr>
              <a:buSzPts val="1740"/>
              <a:buFont typeface="Arial"/>
              <a:buNone/>
            </a:pPr>
            <a:r>
              <a:t/>
            </a:r>
            <a:endParaRPr b="1" i="0" sz="1200" u="none" cap="none" strike="noStrike">
              <a:solidFill>
                <a:schemeClr val="dk1"/>
              </a:solidFill>
              <a:latin typeface="Corbel"/>
              <a:ea typeface="Corbel"/>
              <a:cs typeface="Corbel"/>
              <a:sym typeface="Corbel"/>
            </a:endParaRP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Ext.getCmp('gradeLabel').setText(average);</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me.changeIconSecondView();</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failure: this.updateError,</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jsonData: data,</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disableCaching: true,</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method: 'POST'</a:t>
            </a:r>
          </a:p>
          <a:p>
            <a:pPr indent="-110490" lvl="0" marL="0" marR="0" rtl="0" algn="l">
              <a:lnSpc>
                <a:spcPct val="100000"/>
              </a:lnSpc>
              <a:spcBef>
                <a:spcPts val="0"/>
              </a:spcBef>
              <a:spcAft>
                <a:spcPts val="0"/>
              </a:spcAft>
              <a:buClr>
                <a:srgbClr val="1186C3"/>
              </a:buClr>
              <a:buSzPts val="1740"/>
              <a:buFont typeface="Arial"/>
              <a:buNone/>
            </a:pPr>
            <a:r>
              <a:rPr b="1" i="0" lang="en-US" sz="1200" u="none" cap="none" strike="noStrike">
                <a:solidFill>
                  <a:schemeClr val="dk1"/>
                </a:solidFill>
                <a:latin typeface="Corbel"/>
                <a:ea typeface="Corbel"/>
                <a:cs typeface="Corbel"/>
                <a:sym typeface="Corbel"/>
              </a:rPr>
              <a:t>        });</a:t>
            </a:r>
          </a:p>
          <a:p>
            <a:pPr indent="-69849" lvl="0" marL="0" marR="0" rtl="0" algn="l">
              <a:lnSpc>
                <a:spcPct val="100000"/>
              </a:lnSpc>
              <a:spcBef>
                <a:spcPts val="0"/>
              </a:spcBef>
              <a:spcAft>
                <a:spcPts val="0"/>
              </a:spcAft>
              <a:buClr>
                <a:schemeClr val="dk1"/>
              </a:buClr>
              <a:buSzPts val="1100"/>
              <a:buFont typeface="Arial"/>
              <a:buNone/>
            </a:pPr>
            <a:r>
              <a:rPr b="1" i="0" lang="en-US" sz="1200" u="none" cap="none" strike="noStrike">
                <a:solidFill>
                  <a:schemeClr val="dk1"/>
                </a:solidFill>
                <a:latin typeface="Corbel"/>
                <a:ea typeface="Corbel"/>
                <a:cs typeface="Corbel"/>
                <a:sym typeface="Corbel"/>
              </a:rPr>
              <a:t>    },</a:t>
            </a:r>
          </a:p>
          <a:p>
            <a:pPr indent="-110490" lvl="0" marL="0" marR="0" rtl="0" algn="l">
              <a:lnSpc>
                <a:spcPct val="100000"/>
              </a:lnSpc>
              <a:spcBef>
                <a:spcPts val="0"/>
              </a:spcBef>
              <a:spcAft>
                <a:spcPts val="0"/>
              </a:spcAft>
              <a:buClr>
                <a:srgbClr val="1186C3"/>
              </a:buClr>
              <a:buSzPts val="1740"/>
              <a:buFont typeface="Arial"/>
              <a:buNone/>
            </a:pPr>
            <a:r>
              <a:t/>
            </a:r>
            <a:endParaRPr b="0" i="0" sz="1200" u="none" cap="none" strike="noStrike">
              <a:solidFill>
                <a:schemeClr val="dk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982133" y="457201"/>
            <a:ext cx="7704667" cy="1981200"/>
          </a:xfrm>
          <a:prstGeom prst="rect">
            <a:avLst/>
          </a:prstGeom>
          <a:noFill/>
          <a:ln>
            <a:noFill/>
          </a:ln>
        </p:spPr>
        <p:txBody>
          <a:bodyPr anchorCtr="0" anchor="b" bIns="91425" lIns="91425" rIns="91425" wrap="square" tIns="91425">
            <a:noAutofit/>
          </a:bodyPr>
          <a:lstStyle/>
          <a:p>
            <a:pPr indent="-63500" lvl="0" marL="0" marR="0" rtl="0" algn="ctr">
              <a:spcBef>
                <a:spcPts val="0"/>
              </a:spcBef>
              <a:buClr>
                <a:schemeClr val="dk1"/>
              </a:buClr>
              <a:buSzPts val="1000"/>
              <a:buFont typeface="Arial"/>
              <a:buNone/>
            </a:pPr>
            <a:r>
              <a:rPr b="0" i="0" lang="en-US" sz="4000" u="none" cap="none" strike="noStrike">
                <a:solidFill>
                  <a:schemeClr val="dk1"/>
                </a:solidFill>
                <a:latin typeface="Corbel"/>
                <a:ea typeface="Corbel"/>
                <a:cs typeface="Corbel"/>
                <a:sym typeface="Corbel"/>
              </a:rPr>
              <a:t>Add Judges View for each Student</a:t>
            </a:r>
          </a:p>
        </p:txBody>
      </p:sp>
      <p:pic>
        <p:nvPicPr>
          <p:cNvPr id="245" name="Shape 245"/>
          <p:cNvPicPr preferRelativeResize="0"/>
          <p:nvPr/>
        </p:nvPicPr>
        <p:blipFill rotWithShape="1">
          <a:blip r:embed="rId3">
            <a:alphaModFix/>
          </a:blip>
          <a:srcRect b="0" l="0" r="0" t="0"/>
          <a:stretch/>
        </p:blipFill>
        <p:spPr>
          <a:xfrm>
            <a:off x="351175" y="1527375"/>
            <a:ext cx="8412048" cy="4306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779462" y="532875"/>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a:t>
            </a:r>
            <a:r>
              <a:rPr b="0" i="0" lang="en-US" sz="4000" u="none" cap="none" strike="noStrike">
                <a:solidFill>
                  <a:schemeClr val="dk1"/>
                </a:solidFill>
                <a:latin typeface="Corbel"/>
                <a:ea typeface="Corbel"/>
                <a:cs typeface="Corbel"/>
                <a:sym typeface="Corbel"/>
              </a:rPr>
              <a:t>y #666 - Add question view for each judge’s grade</a:t>
            </a:r>
          </a:p>
        </p:txBody>
      </p:sp>
      <p:sp>
        <p:nvSpPr>
          <p:cNvPr id="252" name="Shape 252"/>
          <p:cNvSpPr txBox="1"/>
          <p:nvPr>
            <p:ph idx="1" type="body"/>
          </p:nvPr>
        </p:nvSpPr>
        <p:spPr>
          <a:xfrm>
            <a:off x="779469" y="1828800"/>
            <a:ext cx="3808200" cy="4208400"/>
          </a:xfrm>
          <a:prstGeom prst="rect">
            <a:avLst/>
          </a:prstGeom>
          <a:noFill/>
          <a:ln>
            <a:noFill/>
          </a:ln>
        </p:spPr>
        <p:txBody>
          <a:bodyPr anchorCtr="0" anchor="t" bIns="45700" lIns="91425" rIns="91425" wrap="square" tIns="45700">
            <a:noAutofit/>
          </a:bodyPr>
          <a:lstStyle/>
          <a:p>
            <a:pPr indent="-330200" lvl="0" marL="457200" marR="0" rtl="0" algn="l">
              <a:spcBef>
                <a:spcPts val="0"/>
              </a:spcBef>
              <a:spcAft>
                <a:spcPts val="0"/>
              </a:spcAft>
              <a:buClr>
                <a:srgbClr val="001D4D"/>
              </a:buClr>
              <a:buSzPts val="1600"/>
              <a:buFont typeface="Trebuchet MS"/>
              <a:buChar char="•"/>
            </a:pPr>
            <a:r>
              <a:rPr b="0" i="0" lang="en-US" sz="1600" u="none" cap="none" strike="noStrike">
                <a:solidFill>
                  <a:schemeClr val="dk1"/>
                </a:solidFill>
                <a:latin typeface="Corbel"/>
                <a:ea typeface="Corbel"/>
                <a:cs typeface="Corbel"/>
                <a:sym typeface="Corbel"/>
              </a:rPr>
              <a:t>Each Judge assigned to the Student in the Judge's view popup when clicked will display a Questions view</a:t>
            </a:r>
          </a:p>
          <a:p>
            <a:pPr indent="-330200" lvl="0" marL="4572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The Questions View contains:</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Student’s Name</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Judge’s Name</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Project</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Grade</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List of Questions</a:t>
            </a:r>
          </a:p>
          <a:p>
            <a:pPr indent="-330200" lvl="0" marL="4572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Each question contains:</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Question</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Grade</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Comment</a:t>
            </a:r>
          </a:p>
          <a:p>
            <a:pPr indent="-330200" lvl="1" marL="914400" marR="0" rtl="0" algn="l">
              <a:spcBef>
                <a:spcPts val="2000"/>
              </a:spcBef>
              <a:spcAft>
                <a:spcPts val="0"/>
              </a:spcAft>
              <a:buClr>
                <a:srgbClr val="1186C3"/>
              </a:buClr>
              <a:buSzPts val="1600"/>
              <a:buFont typeface="Arial"/>
              <a:buChar char="•"/>
            </a:pPr>
            <a:r>
              <a:rPr b="0" i="0" lang="en-US" sz="1600" u="none" cap="none" strike="noStrike">
                <a:solidFill>
                  <a:schemeClr val="dk1"/>
                </a:solidFill>
                <a:latin typeface="Corbel"/>
                <a:ea typeface="Corbel"/>
                <a:cs typeface="Corbel"/>
                <a:sym typeface="Corbel"/>
              </a:rPr>
              <a:t>Status</a:t>
            </a:r>
          </a:p>
        </p:txBody>
      </p:sp>
      <p:sp>
        <p:nvSpPr>
          <p:cNvPr id="253" name="Shape 253"/>
          <p:cNvSpPr txBox="1"/>
          <p:nvPr>
            <p:ph idx="1" type="body"/>
          </p:nvPr>
        </p:nvSpPr>
        <p:spPr>
          <a:xfrm>
            <a:off x="5335588" y="1876425"/>
            <a:ext cx="3808412" cy="4208463"/>
          </a:xfrm>
          <a:prstGeom prst="rect">
            <a:avLst/>
          </a:prstGeom>
          <a:noFill/>
          <a:ln>
            <a:noFill/>
          </a:ln>
        </p:spPr>
        <p:txBody>
          <a:bodyPr anchorCtr="0" anchor="t" bIns="45700" lIns="91425" rIns="91425" wrap="square" tIns="45700">
            <a:noAutofit/>
          </a:bodyPr>
          <a:lstStyle/>
          <a:p>
            <a:pPr indent="-6985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Corbel"/>
              <a:ea typeface="Corbel"/>
              <a:cs typeface="Corbel"/>
              <a:sym typeface="Corbel"/>
            </a:endParaRP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loadThirdViewData: function (data)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var me = this;</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Ext.Ajax.request({</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url: '/api/third_view',</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success: function (response)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var data = JSON.parse(response.responseText)</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Ext.getStore('judgeGrades').loadData(data);</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var sum = 0;</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$("#gradeThirdLabel").text(0);</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data.forEach(function (item)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if (item.accepted == "Accepted")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sum = item.grade + sum;</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$("#gradeThirdLabel").text(sum);</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6985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Corbel"/>
              <a:ea typeface="Corbel"/>
              <a:cs typeface="Corbel"/>
              <a:sym typeface="Corbel"/>
            </a:endParaRP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$("#judgeThirdLabel").text(data[0].judge);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$("#studentThirdLabel").text(data[0].student);</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$("#projectThirdLabel").text(data[0].projectName);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me.changeIconThirdView();</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failure: this.updateError,</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jsonData: data,</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disableCaching: true,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method: 'POST'</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92075" lvl="0" marL="0" marR="0" rtl="0" algn="l">
              <a:lnSpc>
                <a:spcPct val="100000"/>
              </a:lnSpc>
              <a:spcBef>
                <a:spcPts val="0"/>
              </a:spcBef>
              <a:spcAft>
                <a:spcPts val="0"/>
              </a:spcAft>
              <a:buClr>
                <a:srgbClr val="1186C3"/>
              </a:buClr>
              <a:buSzPts val="1450"/>
              <a:buFont typeface="Arial"/>
              <a:buNone/>
            </a:pPr>
            <a:r>
              <a:t/>
            </a:r>
            <a:endParaRPr b="1" i="0" sz="1000" u="none" cap="none" strike="noStrike">
              <a:solidFill>
                <a:schemeClr val="dk1"/>
              </a:solidFill>
              <a:latin typeface="Corbel"/>
              <a:ea typeface="Corbel"/>
              <a:cs typeface="Corbel"/>
              <a:sym typeface="Cor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780287" y="620625"/>
            <a:ext cx="7583400" cy="1044600"/>
          </a:xfrm>
          <a:prstGeom prst="rect">
            <a:avLst/>
          </a:prstGeom>
          <a:noFill/>
          <a:ln>
            <a:noFill/>
          </a:ln>
        </p:spPr>
        <p:txBody>
          <a:bodyPr anchorCtr="0" anchor="b" bIns="91425" lIns="91425" rIns="91425" wrap="square" tIns="91425">
            <a:noAutofit/>
          </a:bodyPr>
          <a:lstStyle/>
          <a:p>
            <a:pPr indent="-254000" lvl="0" marL="0" marR="0" rtl="0" algn="ctr">
              <a:spcBef>
                <a:spcPts val="0"/>
              </a:spcBef>
              <a:buClr>
                <a:schemeClr val="dk1"/>
              </a:buClr>
              <a:buSzPts val="4000"/>
              <a:buFont typeface="Corbel"/>
              <a:buNone/>
            </a:pPr>
            <a:r>
              <a:rPr b="0" i="0" lang="en-US" sz="4000" u="none" cap="none" strike="noStrike">
                <a:solidFill>
                  <a:schemeClr val="dk1"/>
                </a:solidFill>
                <a:latin typeface="Corbel"/>
                <a:ea typeface="Corbel"/>
                <a:cs typeface="Corbel"/>
                <a:sym typeface="Corbel"/>
              </a:rPr>
              <a:t>Add Question View for each Student</a:t>
            </a:r>
          </a:p>
        </p:txBody>
      </p:sp>
      <p:pic>
        <p:nvPicPr>
          <p:cNvPr id="260" name="Shape 260"/>
          <p:cNvPicPr preferRelativeResize="0"/>
          <p:nvPr/>
        </p:nvPicPr>
        <p:blipFill rotWithShape="1">
          <a:blip r:embed="rId3">
            <a:alphaModFix/>
          </a:blip>
          <a:srcRect b="0" l="0" r="0" t="0"/>
          <a:stretch/>
        </p:blipFill>
        <p:spPr>
          <a:xfrm>
            <a:off x="539062" y="1721025"/>
            <a:ext cx="8065874" cy="4119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557550" y="626350"/>
            <a:ext cx="80289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a:t>
            </a:r>
            <a:r>
              <a:rPr b="0" i="0" lang="en-US" sz="4000" u="none" cap="none" strike="noStrike">
                <a:solidFill>
                  <a:schemeClr val="dk1"/>
                </a:solidFill>
                <a:latin typeface="Corbel"/>
                <a:ea typeface="Corbel"/>
                <a:cs typeface="Corbel"/>
                <a:sym typeface="Corbel"/>
              </a:rPr>
              <a:t>y #656 - Add accept, pend, reject button for each student</a:t>
            </a:r>
          </a:p>
        </p:txBody>
      </p:sp>
      <p:sp>
        <p:nvSpPr>
          <p:cNvPr id="267" name="Shape 267"/>
          <p:cNvSpPr txBox="1"/>
          <p:nvPr>
            <p:ph idx="1" type="body"/>
          </p:nvPr>
        </p:nvSpPr>
        <p:spPr>
          <a:xfrm>
            <a:off x="779469" y="1828800"/>
            <a:ext cx="3831600" cy="4208400"/>
          </a:xfrm>
          <a:prstGeom prst="rect">
            <a:avLst/>
          </a:prstGeom>
          <a:noFill/>
          <a:ln>
            <a:noFill/>
          </a:ln>
        </p:spPr>
        <p:txBody>
          <a:bodyPr anchorCtr="0" anchor="t" bIns="45700" lIns="91425" rIns="91425" wrap="square" tIns="45700">
            <a:noAutofit/>
          </a:bodyPr>
          <a:lstStyle/>
          <a:p>
            <a:pPr indent="-317500" lvl="0" marL="457200" marR="0" rtl="0" algn="l">
              <a:spcBef>
                <a:spcPts val="0"/>
              </a:spcBef>
              <a:spcAft>
                <a:spcPts val="0"/>
              </a:spcAft>
              <a:buClr>
                <a:srgbClr val="001D4D"/>
              </a:buClr>
              <a:buSzPts val="1400"/>
              <a:buFont typeface="Trebuchet MS"/>
              <a:buChar char="•"/>
            </a:pPr>
            <a:r>
              <a:rPr b="0" i="0" lang="en-US" sz="1400" u="none" cap="none" strike="noStrike">
                <a:solidFill>
                  <a:schemeClr val="dk1"/>
                </a:solidFill>
                <a:latin typeface="Corbel"/>
                <a:ea typeface="Corbel"/>
                <a:cs typeface="Corbel"/>
                <a:sym typeface="Corbel"/>
              </a:rPr>
              <a:t>Each student in the Student’s Grade View has a traffic light icon</a:t>
            </a:r>
          </a:p>
          <a:p>
            <a:pPr indent="-317500" lvl="0" marL="457200" marR="0" rtl="0" algn="l">
              <a:spcBef>
                <a:spcPts val="20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The Icon cycles through three options:</a:t>
            </a:r>
          </a:p>
          <a:p>
            <a:pPr indent="-317500" lvl="1" marL="914400" marR="0" rtl="0" algn="l">
              <a:spcBef>
                <a:spcPts val="20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Accepted = Green</a:t>
            </a:r>
          </a:p>
          <a:p>
            <a:pPr indent="-317500" lvl="1" marL="914400" marR="0" rtl="0" algn="l">
              <a:spcBef>
                <a:spcPts val="20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Pending = Yellow</a:t>
            </a:r>
          </a:p>
          <a:p>
            <a:pPr indent="-317500" lvl="1" marL="914400" marR="0" rtl="0" algn="l">
              <a:spcBef>
                <a:spcPts val="20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Rejected = Red</a:t>
            </a:r>
          </a:p>
        </p:txBody>
      </p:sp>
      <p:sp>
        <p:nvSpPr>
          <p:cNvPr id="268" name="Shape 268"/>
          <p:cNvSpPr txBox="1"/>
          <p:nvPr>
            <p:ph idx="1" type="body"/>
          </p:nvPr>
        </p:nvSpPr>
        <p:spPr>
          <a:xfrm>
            <a:off x="0" y="3405188"/>
            <a:ext cx="3832225" cy="4208462"/>
          </a:xfrm>
          <a:prstGeom prst="rect">
            <a:avLst/>
          </a:prstGeom>
          <a:noFill/>
          <a:ln>
            <a:noFill/>
          </a:ln>
        </p:spPr>
        <p:txBody>
          <a:bodyPr anchorCtr="0" anchor="t" bIns="45700" lIns="91425" rIns="91425" wrap="square" tIns="45700">
            <a:noAutofit/>
          </a:bodyPr>
          <a:lstStyle/>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renderer: function (value, metadata, record) {</a:t>
            </a:r>
          </a:p>
          <a:p>
            <a:pPr indent="-6985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Corbel"/>
              <a:ea typeface="Corbel"/>
              <a:cs typeface="Corbel"/>
              <a:sym typeface="Corbel"/>
            </a:endParaRP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if(record.get('accepted') != null){</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var green = false;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var red = false;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var yellow = false;</a:t>
            </a:r>
          </a:p>
          <a:p>
            <a:pPr indent="-6985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Corbel"/>
              <a:ea typeface="Corbel"/>
              <a:cs typeface="Corbel"/>
              <a:sym typeface="Corbel"/>
            </a:endParaRP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if (record.get('pending') == true)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this.items[0].tooltip = 'Pending';</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this.items[0].icon = '/resources/images/icons/Yellow.ico';</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yellow = true;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if (record.get('accepted') == true) {</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this.items[0].tooltip = 'Accepted';</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this.items[0].icon = '/resources/images/icons/Green.ico';</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green = true;</a:t>
            </a:r>
          </a:p>
          <a:p>
            <a:pPr indent="-6985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Corbel"/>
                <a:ea typeface="Corbel"/>
                <a:cs typeface="Corbel"/>
                <a:sym typeface="Corbel"/>
              </a:rPr>
              <a:t>                    }</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a:t>
            </a:r>
          </a:p>
        </p:txBody>
      </p:sp>
      <p:sp>
        <p:nvSpPr>
          <p:cNvPr id="269" name="Shape 269"/>
          <p:cNvSpPr txBox="1"/>
          <p:nvPr>
            <p:ph idx="1" type="body"/>
          </p:nvPr>
        </p:nvSpPr>
        <p:spPr>
          <a:xfrm>
            <a:off x="5313363" y="1828800"/>
            <a:ext cx="3830637" cy="4208463"/>
          </a:xfrm>
          <a:prstGeom prst="rect">
            <a:avLst/>
          </a:prstGeom>
          <a:noFill/>
          <a:ln>
            <a:noFill/>
          </a:ln>
        </p:spPr>
        <p:txBody>
          <a:bodyPr anchorCtr="0" anchor="t" bIns="45700" lIns="91425" rIns="91425" wrap="square" tIns="45700">
            <a:noAutofit/>
          </a:bodyPr>
          <a:lstStyle/>
          <a:p>
            <a:pPr indent="-92075" lvl="0" marL="0" marR="0" rtl="0" algn="l">
              <a:lnSpc>
                <a:spcPct val="100000"/>
              </a:lnSpc>
              <a:spcBef>
                <a:spcPts val="0"/>
              </a:spcBef>
              <a:spcAft>
                <a:spcPts val="0"/>
              </a:spcAft>
              <a:buClr>
                <a:srgbClr val="1186C3"/>
              </a:buClr>
              <a:buSzPts val="1450"/>
              <a:buFont typeface="Arial"/>
              <a:buNone/>
            </a:pPr>
            <a:r>
              <a:t/>
            </a:r>
            <a:endParaRPr b="1" i="0" sz="1000" u="none" cap="none" strike="noStrike">
              <a:solidFill>
                <a:schemeClr val="dk1"/>
              </a:solidFill>
              <a:latin typeface="Corbel"/>
              <a:ea typeface="Corbel"/>
              <a:cs typeface="Corbel"/>
              <a:sym typeface="Corbel"/>
            </a:endParaRP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if(record.get('rejected') == true){</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this.items[0].tooltip = 'Rejected';</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this.items[0].icon = '/resources/images/icons/Red.ico';</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red = true;</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a:t>
            </a:r>
          </a:p>
          <a:p>
            <a:pPr indent="-92075" lvl="0" marL="0" marR="0" rtl="0" algn="l">
              <a:lnSpc>
                <a:spcPct val="100000"/>
              </a:lnSpc>
              <a:spcBef>
                <a:spcPts val="0"/>
              </a:spcBef>
              <a:spcAft>
                <a:spcPts val="0"/>
              </a:spcAft>
              <a:buClr>
                <a:srgbClr val="1186C3"/>
              </a:buClr>
              <a:buSzPts val="1450"/>
              <a:buFont typeface="Arial"/>
              <a:buNone/>
            </a:pPr>
            <a:r>
              <a:t/>
            </a:r>
            <a:endParaRPr b="1" i="0" sz="1000" u="none" cap="none" strike="noStrike">
              <a:solidFill>
                <a:schemeClr val="dk1"/>
              </a:solidFill>
              <a:latin typeface="Corbel"/>
              <a:ea typeface="Corbel"/>
              <a:cs typeface="Corbel"/>
              <a:sym typeface="Corbel"/>
            </a:endParaRP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if (green &amp;&amp; red &amp;&amp; yellow) {</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this.items[0].tooltip = 'Accepted|Pending|Rejected';</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this.items[0].icon = '/resources/images/icons/RedYellowGreen.ico';</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}else if(green &amp;&amp; red) {</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this.items[0].tooltip = 'Accepted|Rejected';</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this.items[0].icon = '/resources/images/icons/RedGreen.ico';</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}else if(green &amp;&amp; yellow) {</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this.items[0].tooltip = 'Accepted|Pending';</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this.items[0].icon = '/resources/images/icons/YellowGreen.ico';</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}else if(yellow &amp;&amp; red) {</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this.items[0].tooltip = 'Pending|Rejected';</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this.items[0].icon = '/resources/images/icons/RedYellow.ico';</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a:t>
            </a: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a:t>
            </a:r>
          </a:p>
          <a:p>
            <a:pPr indent="-92075" lvl="0" marL="0" marR="0" rtl="0" algn="l">
              <a:lnSpc>
                <a:spcPct val="100000"/>
              </a:lnSpc>
              <a:spcBef>
                <a:spcPts val="0"/>
              </a:spcBef>
              <a:spcAft>
                <a:spcPts val="0"/>
              </a:spcAft>
              <a:buClr>
                <a:srgbClr val="1186C3"/>
              </a:buClr>
              <a:buSzPts val="1450"/>
              <a:buFont typeface="Arial"/>
              <a:buNone/>
            </a:pPr>
            <a:r>
              <a:t/>
            </a:r>
            <a:endParaRPr b="1" i="0" sz="1000" u="none" cap="none" strike="noStrike">
              <a:solidFill>
                <a:schemeClr val="dk1"/>
              </a:solidFill>
              <a:latin typeface="Corbel"/>
              <a:ea typeface="Corbel"/>
              <a:cs typeface="Corbel"/>
              <a:sym typeface="Corbel"/>
            </a:endParaRPr>
          </a:p>
          <a:p>
            <a:pPr indent="-92075" lvl="0" marL="0" marR="0" rtl="0" algn="l">
              <a:lnSpc>
                <a:spcPct val="100000"/>
              </a:lnSpc>
              <a:spcBef>
                <a:spcPts val="0"/>
              </a:spcBef>
              <a:spcAft>
                <a:spcPts val="0"/>
              </a:spcAft>
              <a:buClr>
                <a:srgbClr val="1186C3"/>
              </a:buClr>
              <a:buSzPts val="1450"/>
              <a:buFont typeface="Arial"/>
              <a:buNone/>
            </a:pPr>
            <a:r>
              <a:rPr b="1" i="0" lang="en-US" sz="1000" u="none" cap="none" strike="noStrike">
                <a:solidFill>
                  <a:schemeClr val="dk1"/>
                </a:solidFill>
                <a:latin typeface="Corbel"/>
                <a:ea typeface="Corbel"/>
                <a:cs typeface="Corbel"/>
                <a:sym typeface="Corbel"/>
              </a:rPr>
              <a:t>            },</a:t>
            </a:r>
          </a:p>
          <a:p>
            <a:pPr indent="-92075" lvl="0" marL="0" marR="0" rtl="0" algn="l">
              <a:lnSpc>
                <a:spcPct val="100000"/>
              </a:lnSpc>
              <a:spcBef>
                <a:spcPts val="0"/>
              </a:spcBef>
              <a:spcAft>
                <a:spcPts val="0"/>
              </a:spcAft>
              <a:buClr>
                <a:srgbClr val="1186C3"/>
              </a:buClr>
              <a:buSzPts val="1450"/>
              <a:buFont typeface="Arial"/>
              <a:buNone/>
            </a:pPr>
            <a:r>
              <a:t/>
            </a:r>
            <a:endParaRPr b="1" i="0" sz="1000" u="none" cap="none" strike="noStrike">
              <a:solidFill>
                <a:schemeClr val="dk1"/>
              </a:solidFill>
              <a:latin typeface="Corbel"/>
              <a:ea typeface="Corbel"/>
              <a:cs typeface="Corbel"/>
              <a:sym typeface="Corbel"/>
            </a:endParaRPr>
          </a:p>
        </p:txBody>
      </p:sp>
      <p:pic>
        <p:nvPicPr>
          <p:cNvPr id="270" name="Shape 270"/>
          <p:cNvPicPr preferRelativeResize="0"/>
          <p:nvPr/>
        </p:nvPicPr>
        <p:blipFill rotWithShape="1">
          <a:blip r:embed="rId3">
            <a:alphaModFix/>
          </a:blip>
          <a:srcRect b="0" l="0" r="0" t="0"/>
          <a:stretch/>
        </p:blipFill>
        <p:spPr>
          <a:xfrm rot="10800000">
            <a:off x="1200775" y="2756900"/>
            <a:ext cx="648299" cy="648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779462" y="490300"/>
            <a:ext cx="7583400" cy="1044600"/>
          </a:xfrm>
          <a:prstGeom prst="rect">
            <a:avLst/>
          </a:prstGeom>
          <a:noFill/>
          <a:ln>
            <a:noFill/>
          </a:ln>
        </p:spPr>
        <p:txBody>
          <a:bodyPr anchorCtr="0" anchor="b" bIns="91425" lIns="91425" rIns="91425" wrap="square" tIns="91425">
            <a:noAutofit/>
          </a:bodyPr>
          <a:lstStyle/>
          <a:p>
            <a:pPr indent="-254000" lvl="0" marL="0" marR="0" rtl="0" algn="ctr">
              <a:spcBef>
                <a:spcPts val="0"/>
              </a:spcBef>
              <a:buClr>
                <a:schemeClr val="dk1"/>
              </a:buClr>
              <a:buSzPts val="4000"/>
              <a:buFont typeface="Corbel"/>
              <a:buNone/>
            </a:pPr>
            <a:r>
              <a:rPr b="0" i="0" lang="en-US" sz="4000" u="none" cap="none" strike="noStrike">
                <a:solidFill>
                  <a:schemeClr val="dk1"/>
                </a:solidFill>
                <a:latin typeface="Corbel"/>
                <a:ea typeface="Corbel"/>
                <a:cs typeface="Corbel"/>
                <a:sym typeface="Corbel"/>
              </a:rPr>
              <a:t>Approve, pend, reject grade button for each student</a:t>
            </a:r>
          </a:p>
        </p:txBody>
      </p:sp>
      <p:pic>
        <p:nvPicPr>
          <p:cNvPr id="277" name="Shape 277"/>
          <p:cNvPicPr preferRelativeResize="0"/>
          <p:nvPr/>
        </p:nvPicPr>
        <p:blipFill rotWithShape="1">
          <a:blip r:embed="rId3">
            <a:alphaModFix/>
          </a:blip>
          <a:srcRect b="0" l="0" r="0" t="0"/>
          <a:stretch/>
        </p:blipFill>
        <p:spPr>
          <a:xfrm>
            <a:off x="411200" y="1600800"/>
            <a:ext cx="8194098" cy="418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780287" y="581375"/>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a:t>
            </a:r>
            <a:r>
              <a:rPr b="0" i="0" lang="en-US" sz="4000" u="none" cap="none" strike="noStrike">
                <a:solidFill>
                  <a:schemeClr val="dk1"/>
                </a:solidFill>
                <a:latin typeface="Corbel"/>
                <a:ea typeface="Corbel"/>
                <a:cs typeface="Corbel"/>
                <a:sym typeface="Corbel"/>
              </a:rPr>
              <a:t>y #649 - Download Student Accepted Grades</a:t>
            </a:r>
          </a:p>
        </p:txBody>
      </p:sp>
      <p:sp>
        <p:nvSpPr>
          <p:cNvPr id="284" name="Shape 284"/>
          <p:cNvSpPr txBox="1"/>
          <p:nvPr>
            <p:ph idx="1" type="body"/>
          </p:nvPr>
        </p:nvSpPr>
        <p:spPr>
          <a:xfrm>
            <a:off x="779468" y="1828800"/>
            <a:ext cx="3784800" cy="4208400"/>
          </a:xfrm>
          <a:prstGeom prst="rect">
            <a:avLst/>
          </a:prstGeom>
          <a:noFill/>
          <a:ln>
            <a:noFill/>
          </a:ln>
        </p:spPr>
        <p:txBody>
          <a:bodyPr anchorCtr="0" anchor="t" bIns="45700" lIns="91425" rIns="91425" wrap="square" tIns="45700">
            <a:noAutofit/>
          </a:bodyPr>
          <a:lstStyle/>
          <a:p>
            <a:pPr indent="-368300" lvl="0" marL="457200" marR="0" rtl="0" algn="l">
              <a:spcBef>
                <a:spcPts val="0"/>
              </a:spcBef>
              <a:spcAft>
                <a:spcPts val="0"/>
              </a:spcAft>
              <a:buClr>
                <a:srgbClr val="001D4D"/>
              </a:buClr>
              <a:buSzPts val="2400"/>
              <a:buFont typeface="Trebuchet MS"/>
              <a:buChar char="•"/>
            </a:pPr>
            <a:r>
              <a:rPr b="0" i="0" lang="en-US" sz="2400" u="none" cap="none" strike="noStrike">
                <a:solidFill>
                  <a:schemeClr val="dk1"/>
                </a:solidFill>
                <a:latin typeface="Corbel"/>
                <a:ea typeface="Corbel"/>
                <a:cs typeface="Corbel"/>
                <a:sym typeface="Corbel"/>
              </a:rPr>
              <a:t>The Student’s Grade View contains a Download Grade button</a:t>
            </a:r>
          </a:p>
          <a:p>
            <a:pPr indent="-228599" lvl="0" marL="457200" marR="0" rtl="0" algn="l">
              <a:spcBef>
                <a:spcPts val="2000"/>
              </a:spcBef>
              <a:spcAft>
                <a:spcPts val="0"/>
              </a:spcAft>
              <a:buClr>
                <a:srgbClr val="1186C3"/>
              </a:buClr>
              <a:buSzPts val="3480"/>
              <a:buFont typeface="Arial"/>
              <a:buChar char="•"/>
            </a:pPr>
            <a:r>
              <a:rPr b="0" i="0" lang="en-US" sz="2400" u="none" cap="none" strike="noStrike">
                <a:solidFill>
                  <a:schemeClr val="dk1"/>
                </a:solidFill>
                <a:latin typeface="Corbel"/>
                <a:ea typeface="Corbel"/>
                <a:cs typeface="Corbel"/>
                <a:sym typeface="Corbel"/>
              </a:rPr>
              <a:t>The functionality downloads all the student’s grades that meet the filters applied</a:t>
            </a:r>
          </a:p>
          <a:p>
            <a:pPr indent="-228599" lvl="0" marL="457200" marR="0" rtl="0" algn="l">
              <a:spcBef>
                <a:spcPts val="2000"/>
              </a:spcBef>
              <a:spcAft>
                <a:spcPts val="0"/>
              </a:spcAft>
              <a:buClr>
                <a:srgbClr val="1186C3"/>
              </a:buClr>
              <a:buSzPts val="3480"/>
              <a:buFont typeface="Arial"/>
              <a:buChar char="•"/>
            </a:pPr>
            <a:r>
              <a:rPr b="0" i="0" lang="en-US" sz="2400" u="none" cap="none" strike="noStrike">
                <a:solidFill>
                  <a:schemeClr val="dk1"/>
                </a:solidFill>
                <a:latin typeface="Corbel"/>
                <a:ea typeface="Corbel"/>
                <a:cs typeface="Corbel"/>
                <a:sym typeface="Corbel"/>
              </a:rPr>
              <a:t>The feature also takes into account the current sort applied to the grid</a:t>
            </a:r>
          </a:p>
        </p:txBody>
      </p:sp>
      <p:sp>
        <p:nvSpPr>
          <p:cNvPr id="285" name="Shape 285"/>
          <p:cNvSpPr txBox="1"/>
          <p:nvPr>
            <p:ph idx="1" type="body"/>
          </p:nvPr>
        </p:nvSpPr>
        <p:spPr>
          <a:xfrm>
            <a:off x="4872038" y="1946275"/>
            <a:ext cx="4271962" cy="4208463"/>
          </a:xfrm>
          <a:prstGeom prst="rect">
            <a:avLst/>
          </a:prstGeom>
          <a:noFill/>
          <a:ln>
            <a:noFill/>
          </a:ln>
        </p:spPr>
        <p:txBody>
          <a:bodyPr anchorCtr="0" anchor="t" bIns="45700" lIns="91425" rIns="91425" wrap="square" tIns="45700">
            <a:noAutofit/>
          </a:bodyPr>
          <a:lstStyle/>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a:t>
            </a: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ui: 'soft-blue',</a:t>
            </a: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glyph: '',</a:t>
            </a: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iconCls: 'x-fa fa-cloud-download',</a:t>
            </a: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text: 'Download Grades',</a:t>
            </a: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handler: 'onExportGradeReport'</a:t>
            </a: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  }</a:t>
            </a:r>
          </a:p>
          <a:p>
            <a:pPr indent="-128904" lvl="0" marL="0" marR="0" rtl="0" algn="l">
              <a:spcBef>
                <a:spcPts val="0"/>
              </a:spcBef>
              <a:spcAft>
                <a:spcPts val="0"/>
              </a:spcAft>
              <a:buClr>
                <a:srgbClr val="1186C3"/>
              </a:buClr>
              <a:buSzPts val="2030"/>
              <a:buFont typeface="Arial"/>
              <a:buNone/>
            </a:pPr>
            <a:r>
              <a:t/>
            </a:r>
            <a:endParaRPr b="1" i="0" sz="1400" u="none" cap="none" strike="noStrike">
              <a:solidFill>
                <a:schemeClr val="dk1"/>
              </a:solidFill>
              <a:latin typeface="Corbel"/>
              <a:ea typeface="Corbel"/>
              <a:cs typeface="Corbel"/>
              <a:sym typeface="Corbel"/>
            </a:endParaRP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Ext.Ajax.request({</a:t>
            </a: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            url: linkURL,</a:t>
            </a: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            method: 'GET',</a:t>
            </a: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            success: function (response, options) {</a:t>
            </a: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                JSONToCSVConvertor(Ext.decode(response.responseText), "Student Grade Report", true);</a:t>
            </a: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            }</a:t>
            </a:r>
          </a:p>
          <a:p>
            <a:pPr indent="-69849" lvl="0" marL="0" marR="0" rtl="0" algn="l">
              <a:spcBef>
                <a:spcPts val="0"/>
              </a:spcBef>
              <a:spcAft>
                <a:spcPts val="0"/>
              </a:spcAft>
              <a:buClr>
                <a:schemeClr val="dk1"/>
              </a:buClr>
              <a:buSzPts val="1100"/>
              <a:buFont typeface="Arial"/>
              <a:buNone/>
            </a:pPr>
            <a:r>
              <a:rPr b="1" i="0" lang="en-US" sz="1400" u="none" cap="none" strike="noStrike">
                <a:solidFill>
                  <a:schemeClr val="dk1"/>
                </a:solidFill>
                <a:latin typeface="Corbel"/>
                <a:ea typeface="Corbel"/>
                <a:cs typeface="Corbel"/>
                <a:sym typeface="Corbel"/>
              </a:rPr>
              <a:t>        });</a:t>
            </a:r>
          </a:p>
          <a:p>
            <a:pPr indent="-92075" lvl="0" marL="0" marR="0" rtl="0" algn="l">
              <a:spcBef>
                <a:spcPts val="0"/>
              </a:spcBef>
              <a:spcAft>
                <a:spcPts val="0"/>
              </a:spcAft>
              <a:buClr>
                <a:srgbClr val="1186C3"/>
              </a:buClr>
              <a:buSzPts val="1450"/>
              <a:buFont typeface="Arial"/>
              <a:buNone/>
            </a:pPr>
            <a:r>
              <a:t/>
            </a:r>
            <a:endParaRPr b="0" i="0" sz="1000" u="none" cap="none" strike="noStrike">
              <a:solidFill>
                <a:schemeClr val="dk1"/>
              </a:solidFill>
              <a:latin typeface="Corbel"/>
              <a:ea typeface="Corbel"/>
              <a:cs typeface="Corbel"/>
              <a:sym typeface="Cor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982133" y="457201"/>
            <a:ext cx="7704667" cy="1981200"/>
          </a:xfrm>
          <a:prstGeom prst="rect">
            <a:avLst/>
          </a:prstGeom>
          <a:noFill/>
          <a:ln>
            <a:noFill/>
          </a:ln>
        </p:spPr>
        <p:txBody>
          <a:bodyPr anchorCtr="0" anchor="b" bIns="91425" lIns="91425" rIns="91425" wrap="square" tIns="91425">
            <a:noAutofit/>
          </a:bodyPr>
          <a:lstStyle/>
          <a:p>
            <a:pPr indent="-254000" lvl="0" marL="0" marR="0" rtl="0" algn="ctr">
              <a:spcBef>
                <a:spcPts val="0"/>
              </a:spcBef>
              <a:buClr>
                <a:schemeClr val="dk1"/>
              </a:buClr>
              <a:buSzPts val="4000"/>
              <a:buFont typeface="Corbel"/>
              <a:buNone/>
            </a:pPr>
            <a:r>
              <a:rPr b="0" i="0" lang="en-US" sz="4000" u="none" cap="none" strike="noStrike">
                <a:solidFill>
                  <a:schemeClr val="dk1"/>
                </a:solidFill>
                <a:latin typeface="Corbel"/>
                <a:ea typeface="Corbel"/>
                <a:cs typeface="Corbel"/>
                <a:sym typeface="Corbel"/>
              </a:rPr>
              <a:t>Download Student Grade Report</a:t>
            </a:r>
          </a:p>
        </p:txBody>
      </p:sp>
      <p:pic>
        <p:nvPicPr>
          <p:cNvPr id="292" name="Shape 292"/>
          <p:cNvPicPr preferRelativeResize="0"/>
          <p:nvPr/>
        </p:nvPicPr>
        <p:blipFill rotWithShape="1">
          <a:blip r:embed="rId3">
            <a:alphaModFix/>
          </a:blip>
          <a:srcRect b="0" l="0" r="0" t="0"/>
          <a:stretch/>
        </p:blipFill>
        <p:spPr>
          <a:xfrm>
            <a:off x="560375" y="1708299"/>
            <a:ext cx="8021599" cy="3945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80250" y="214550"/>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Project definition</a:t>
            </a:r>
          </a:p>
        </p:txBody>
      </p:sp>
      <p:pic>
        <p:nvPicPr>
          <p:cNvPr descr="https://lh6.googleusercontent.com/R7JlJiQWCF_wH83dkkOadU3gvuvDa9HOLZR7KCAV2j6e7qdMtKP3JQyB5YOXZqfDfp6loJvw5HsGRayQrqCxDjfwBZkZcoXcSqtPp8pwp3YRVtrqO9bGTPuxL-744IJC328ytpgH" id="159" name="Shape 159"/>
          <p:cNvPicPr preferRelativeResize="0"/>
          <p:nvPr/>
        </p:nvPicPr>
        <p:blipFill/>
        <p:spPr>
          <a:xfrm>
            <a:off x="460318" y="1446935"/>
            <a:ext cx="1509645" cy="1946648"/>
          </a:xfrm>
          <a:prstGeom prst="rect">
            <a:avLst/>
          </a:prstGeom>
          <a:solidFill>
            <a:srgbClr val="FFFFFF"/>
          </a:solidFill>
          <a:ln>
            <a:noFill/>
          </a:ln>
        </p:spPr>
      </p:pic>
      <p:pic>
        <p:nvPicPr>
          <p:cNvPr descr="https://lh3.googleusercontent.com/0u_wxPzJ02XyyYl4Kev6E7v5a2DWLe7xPe9-KRcrBo-lXZm9ofHtuEWk-2VXzDvmw7Jq-Zd8zCFwN2c_5lQn6jyYPVjmNvCEmpjSYuGmsup1JrOPKBDLhUqv8h3_XY92v-Kd2_Kd" id="160" name="Shape 160"/>
          <p:cNvPicPr preferRelativeResize="0"/>
          <p:nvPr/>
        </p:nvPicPr>
        <p:blipFill rotWithShape="1">
          <a:blip r:embed="rId3">
            <a:alphaModFix/>
          </a:blip>
          <a:srcRect b="0" l="0" r="0" t="0"/>
          <a:stretch/>
        </p:blipFill>
        <p:spPr>
          <a:xfrm>
            <a:off x="1969963" y="1446935"/>
            <a:ext cx="1502182" cy="1950201"/>
          </a:xfrm>
          <a:prstGeom prst="rect">
            <a:avLst/>
          </a:prstGeom>
          <a:noFill/>
          <a:ln>
            <a:noFill/>
          </a:ln>
        </p:spPr>
      </p:pic>
      <p:pic>
        <p:nvPicPr>
          <p:cNvPr descr="https://lh3.googleusercontent.com/Hkof75KkIUZyKlzyUER-ucGd1MGfnGD_OeTeC9BKZiGYdz-VHjNAR9ddcnb5TvfkIRZwLRpXBsgcW0trsqmG47ltyCb8AQRJdP7qQG1amoEYvnxPEGQB0vFYtmF1WtzMVf6fn2yx" id="161" name="Shape 161"/>
          <p:cNvPicPr preferRelativeResize="0"/>
          <p:nvPr/>
        </p:nvPicPr>
        <p:blipFill rotWithShape="1">
          <a:blip r:embed="rId4">
            <a:alphaModFix/>
          </a:blip>
          <a:srcRect b="0" l="0" r="0" t="0"/>
          <a:stretch/>
        </p:blipFill>
        <p:spPr>
          <a:xfrm>
            <a:off x="3415156" y="1366578"/>
            <a:ext cx="1566634" cy="20270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780287" y="280200"/>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Test Case</a:t>
            </a:r>
            <a:r>
              <a:rPr b="0" i="0" lang="en-US" sz="4000" u="none" cap="none" strike="noStrike">
                <a:solidFill>
                  <a:schemeClr val="dk1"/>
                </a:solidFill>
                <a:latin typeface="Corbel"/>
                <a:ea typeface="Corbel"/>
                <a:cs typeface="Corbel"/>
                <a:sym typeface="Corbel"/>
              </a:rPr>
              <a:t> on Download Grade </a:t>
            </a:r>
          </a:p>
        </p:txBody>
      </p:sp>
      <p:sp>
        <p:nvSpPr>
          <p:cNvPr id="299" name="Shape 299"/>
          <p:cNvSpPr txBox="1"/>
          <p:nvPr>
            <p:ph idx="1" type="body"/>
          </p:nvPr>
        </p:nvSpPr>
        <p:spPr>
          <a:xfrm>
            <a:off x="780293" y="1418425"/>
            <a:ext cx="3585000" cy="4208400"/>
          </a:xfrm>
          <a:prstGeom prst="rect">
            <a:avLst/>
          </a:prstGeom>
          <a:noFill/>
          <a:ln>
            <a:noFill/>
          </a:ln>
        </p:spPr>
        <p:txBody>
          <a:bodyPr anchorCtr="0" anchor="t" bIns="45700" lIns="91425" rIns="91425" wrap="square" tIns="45700">
            <a:noAutofit/>
          </a:bodyPr>
          <a:lstStyle/>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Test case ID:</a:t>
            </a:r>
            <a:r>
              <a:rPr b="0" i="0" lang="en-US" sz="1400" u="none" cap="none" strike="noStrike">
                <a:solidFill>
                  <a:schemeClr val="dk1"/>
                </a:solidFill>
                <a:latin typeface="Corbel"/>
                <a:ea typeface="Corbel"/>
                <a:cs typeface="Corbel"/>
                <a:sym typeface="Corbel"/>
              </a:rPr>
              <a:t> MJ-649-01 (Sunny Day)</a:t>
            </a:r>
          </a:p>
          <a:p>
            <a:pPr indent="-128904" lvl="0" marL="0" marR="0" rtl="0" algn="l">
              <a:spcBef>
                <a:spcPts val="600"/>
              </a:spcBef>
              <a:spcAft>
                <a:spcPts val="0"/>
              </a:spcAft>
              <a:buClr>
                <a:srgbClr val="1186C3"/>
              </a:buClr>
              <a:buSzPts val="203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Description/Summary of Test:</a:t>
            </a:r>
            <a:r>
              <a:rPr b="0" i="0" lang="en-US" sz="1400" u="none" cap="none" strike="noStrike">
                <a:solidFill>
                  <a:schemeClr val="dk1"/>
                </a:solidFill>
                <a:latin typeface="Corbel"/>
                <a:ea typeface="Corbel"/>
                <a:cs typeface="Corbel"/>
                <a:sym typeface="Corbel"/>
              </a:rPr>
              <a:t> Download Student’s Grades for Active Semester</a:t>
            </a:r>
          </a:p>
          <a:p>
            <a:pPr indent="-69849" lvl="0" marL="0" marR="0" rtl="0" algn="l">
              <a:spcBef>
                <a:spcPts val="600"/>
              </a:spcBef>
              <a:spcAft>
                <a:spcPts val="0"/>
              </a:spcAft>
              <a:buClr>
                <a:schemeClr val="dk1"/>
              </a:buClr>
              <a:buSzPts val="110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Precondition: </a:t>
            </a:r>
          </a:p>
          <a:p>
            <a:pPr indent="-317500" lvl="0" marL="457200" marR="0" rtl="0" algn="l">
              <a:spcBef>
                <a:spcPts val="6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Admin is currently logged into Mobile Judge account</a:t>
            </a:r>
          </a:p>
          <a:p>
            <a:pPr indent="-317500" lvl="0" marL="457200" marR="0" rtl="0" algn="l">
              <a:spcBef>
                <a:spcPts val="6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Currently on the grades side tab</a:t>
            </a:r>
          </a:p>
          <a:p>
            <a:pPr indent="-317500" lvl="0" marL="457200" marR="0" rtl="0" algn="l">
              <a:spcBef>
                <a:spcPts val="6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Viewing the students gridview</a:t>
            </a:r>
          </a:p>
          <a:p>
            <a:pPr indent="-317500" lvl="0" marL="457200" marR="0" rtl="0" algn="l">
              <a:spcBef>
                <a:spcPts val="60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Clicks download grades</a:t>
            </a:r>
          </a:p>
          <a:p>
            <a:pPr indent="-128904" lvl="0" marL="0" marR="0" rtl="0" algn="l">
              <a:spcBef>
                <a:spcPts val="600"/>
              </a:spcBef>
              <a:spcAft>
                <a:spcPts val="0"/>
              </a:spcAft>
              <a:buClr>
                <a:srgbClr val="1186C3"/>
              </a:buClr>
              <a:buSzPts val="203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Expected Results:</a:t>
            </a:r>
            <a:r>
              <a:rPr b="0" i="0" lang="en-US" sz="1400" u="none" cap="none" strike="noStrike">
                <a:solidFill>
                  <a:schemeClr val="dk1"/>
                </a:solidFill>
                <a:latin typeface="Corbel"/>
                <a:ea typeface="Corbel"/>
                <a:cs typeface="Corbel"/>
                <a:sym typeface="Corbel"/>
              </a:rPr>
              <a:t> Popup requesting Admin to save or open CSV file of all the student’s grade who are active.</a:t>
            </a:r>
          </a:p>
          <a:p>
            <a:pPr indent="-128904" lvl="0" marL="0" marR="0" rtl="0" algn="l">
              <a:spcBef>
                <a:spcPts val="600"/>
              </a:spcBef>
              <a:spcAft>
                <a:spcPts val="0"/>
              </a:spcAft>
              <a:buClr>
                <a:srgbClr val="1186C3"/>
              </a:buClr>
              <a:buSzPts val="2030"/>
              <a:buFont typeface="Arial"/>
              <a:buNone/>
            </a:pPr>
            <a:r>
              <a:t/>
            </a:r>
            <a:endParaRPr b="0" i="0" sz="1400" u="none" cap="none" strike="noStrike">
              <a:solidFill>
                <a:schemeClr val="dk1"/>
              </a:solidFill>
              <a:latin typeface="Corbel"/>
              <a:ea typeface="Corbel"/>
              <a:cs typeface="Corbel"/>
              <a:sym typeface="Corbel"/>
            </a:endParaRPr>
          </a:p>
          <a:p>
            <a:pPr indent="-128904" lvl="0" marL="0" marR="0" rtl="0" algn="l">
              <a:spcBef>
                <a:spcPts val="60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Actual Result:</a:t>
            </a:r>
            <a:r>
              <a:rPr b="0" i="0" lang="en-US" sz="1400" u="none" cap="none" strike="noStrike">
                <a:solidFill>
                  <a:schemeClr val="dk1"/>
                </a:solidFill>
                <a:latin typeface="Corbel"/>
                <a:ea typeface="Corbel"/>
                <a:cs typeface="Corbel"/>
                <a:sym typeface="Corbel"/>
              </a:rPr>
              <a:t> A popup displayed once Download Grades was clicked, and the file contained only the active semester’s grades.</a:t>
            </a:r>
          </a:p>
          <a:p>
            <a:pPr indent="-69849" lvl="0" marL="0" marR="0" rtl="0" algn="l">
              <a:spcBef>
                <a:spcPts val="600"/>
              </a:spcBef>
              <a:spcAft>
                <a:spcPts val="0"/>
              </a:spcAft>
              <a:buClr>
                <a:schemeClr val="dk1"/>
              </a:buClr>
              <a:buSzPts val="110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Status (Fail/Pass):</a:t>
            </a:r>
            <a:r>
              <a:rPr b="0" i="0" lang="en-US" sz="1400" u="none" cap="none" strike="noStrike">
                <a:solidFill>
                  <a:schemeClr val="dk1"/>
                </a:solidFill>
                <a:latin typeface="Corbel"/>
                <a:ea typeface="Corbel"/>
                <a:cs typeface="Corbel"/>
                <a:sym typeface="Corbel"/>
              </a:rPr>
              <a:t> Pass</a:t>
            </a:r>
          </a:p>
          <a:p>
            <a:pPr indent="-128904" lvl="0" marL="0" marR="0" rtl="0" algn="l">
              <a:spcBef>
                <a:spcPts val="600"/>
              </a:spcBef>
              <a:spcAft>
                <a:spcPts val="0"/>
              </a:spcAft>
              <a:buClr>
                <a:srgbClr val="1186C3"/>
              </a:buClr>
              <a:buSzPts val="2030"/>
              <a:buFont typeface="Arial"/>
              <a:buNone/>
            </a:pPr>
            <a:r>
              <a:t/>
            </a:r>
            <a:endParaRPr b="0" i="0" sz="1400" u="none" cap="none" strike="noStrike">
              <a:solidFill>
                <a:schemeClr val="dk1"/>
              </a:solidFill>
              <a:latin typeface="Corbel"/>
              <a:ea typeface="Corbel"/>
              <a:cs typeface="Corbel"/>
              <a:sym typeface="Corbel"/>
            </a:endParaRPr>
          </a:p>
        </p:txBody>
      </p:sp>
      <p:sp>
        <p:nvSpPr>
          <p:cNvPr id="300" name="Shape 300"/>
          <p:cNvSpPr txBox="1"/>
          <p:nvPr>
            <p:ph idx="1" type="body"/>
          </p:nvPr>
        </p:nvSpPr>
        <p:spPr>
          <a:xfrm>
            <a:off x="5557838" y="1417638"/>
            <a:ext cx="3586162" cy="4375150"/>
          </a:xfrm>
          <a:prstGeom prst="rect">
            <a:avLst/>
          </a:prstGeom>
          <a:noFill/>
          <a:ln>
            <a:noFill/>
          </a:ln>
        </p:spPr>
        <p:txBody>
          <a:bodyPr anchorCtr="0" anchor="t" bIns="45700" lIns="91425" rIns="91425" wrap="square" tIns="45700">
            <a:noAutofit/>
          </a:bodyPr>
          <a:lstStyle/>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Test case ID:</a:t>
            </a:r>
            <a:r>
              <a:rPr b="0" i="0" lang="en-US" sz="1400" u="none" cap="none" strike="noStrike">
                <a:solidFill>
                  <a:schemeClr val="dk1"/>
                </a:solidFill>
                <a:latin typeface="Corbel"/>
                <a:ea typeface="Corbel"/>
                <a:cs typeface="Corbel"/>
                <a:sym typeface="Corbel"/>
              </a:rPr>
              <a:t> MJ-649-02 (Rainy Day)</a:t>
            </a:r>
          </a:p>
          <a:p>
            <a:pPr indent="-128904" lvl="0" marL="0" marR="0" rtl="0" algn="l">
              <a:spcBef>
                <a:spcPts val="0"/>
              </a:spcBef>
              <a:spcAft>
                <a:spcPts val="0"/>
              </a:spcAft>
              <a:buClr>
                <a:srgbClr val="1186C3"/>
              </a:buClr>
              <a:buSzPts val="203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Description/Summary of Test:</a:t>
            </a:r>
            <a:r>
              <a:rPr b="0" i="0" lang="en-US" sz="1400" u="none" cap="none" strike="noStrike">
                <a:solidFill>
                  <a:schemeClr val="dk1"/>
                </a:solidFill>
                <a:latin typeface="Corbel"/>
                <a:ea typeface="Corbel"/>
                <a:cs typeface="Corbel"/>
                <a:sym typeface="Corbel"/>
              </a:rPr>
              <a:t> Download Student’s Grades for Active Semester</a:t>
            </a:r>
          </a:p>
          <a:p>
            <a:pPr indent="-128904" lvl="0" marL="0" marR="0" rtl="0" algn="l">
              <a:spcBef>
                <a:spcPts val="0"/>
              </a:spcBef>
              <a:spcAft>
                <a:spcPts val="0"/>
              </a:spcAft>
              <a:buClr>
                <a:srgbClr val="1186C3"/>
              </a:buClr>
              <a:buSzPts val="203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Precondition: </a:t>
            </a:r>
          </a:p>
          <a:p>
            <a:pPr indent="-317500" lvl="0" marL="457200" marR="0" rtl="0" algn="l">
              <a:spcBef>
                <a:spcPts val="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Admin is currently logged into Mobile Judge account</a:t>
            </a:r>
          </a:p>
          <a:p>
            <a:pPr indent="-317500" lvl="0" marL="457200" marR="0" rtl="0" algn="l">
              <a:spcBef>
                <a:spcPts val="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Currently on the grades side tab</a:t>
            </a:r>
          </a:p>
          <a:p>
            <a:pPr indent="-317500" lvl="0" marL="457200" marR="0" rtl="0" algn="l">
              <a:spcBef>
                <a:spcPts val="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Viewing the students gridview</a:t>
            </a:r>
          </a:p>
          <a:p>
            <a:pPr indent="-317500" lvl="0" marL="457200" marR="0" rtl="0" algn="l">
              <a:spcBef>
                <a:spcPts val="0"/>
              </a:spcBef>
              <a:spcAft>
                <a:spcPts val="0"/>
              </a:spcAft>
              <a:buClr>
                <a:srgbClr val="1186C3"/>
              </a:buClr>
              <a:buSzPts val="1400"/>
              <a:buFont typeface="Arial"/>
              <a:buChar char="•"/>
            </a:pPr>
            <a:r>
              <a:rPr b="0" i="0" lang="en-US" sz="1400" u="none" cap="none" strike="noStrike">
                <a:solidFill>
                  <a:schemeClr val="dk1"/>
                </a:solidFill>
                <a:latin typeface="Corbel"/>
                <a:ea typeface="Corbel"/>
                <a:cs typeface="Corbel"/>
                <a:sym typeface="Corbel"/>
              </a:rPr>
              <a:t>Clicks download grades, but no filters selected</a:t>
            </a:r>
          </a:p>
          <a:p>
            <a:pPr indent="-128904" lvl="0" marL="0" marR="0" rtl="0" algn="l">
              <a:spcBef>
                <a:spcPts val="0"/>
              </a:spcBef>
              <a:spcAft>
                <a:spcPts val="0"/>
              </a:spcAft>
              <a:buClr>
                <a:srgbClr val="1186C3"/>
              </a:buClr>
              <a:buSzPts val="203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Expected Results:</a:t>
            </a:r>
            <a:r>
              <a:rPr b="0" i="0" lang="en-US" sz="1400" u="none" cap="none" strike="noStrike">
                <a:solidFill>
                  <a:schemeClr val="dk1"/>
                </a:solidFill>
                <a:latin typeface="Corbel"/>
                <a:ea typeface="Corbel"/>
                <a:cs typeface="Corbel"/>
                <a:sym typeface="Corbel"/>
              </a:rPr>
              <a:t> No download will occur since no record will display due to no filters being selected.</a:t>
            </a:r>
          </a:p>
          <a:p>
            <a:pPr indent="-128904" lvl="0" marL="0" marR="0" rtl="0" algn="l">
              <a:spcBef>
                <a:spcPts val="0"/>
              </a:spcBef>
              <a:spcAft>
                <a:spcPts val="0"/>
              </a:spcAft>
              <a:buClr>
                <a:srgbClr val="1186C3"/>
              </a:buClr>
              <a:buSzPts val="2030"/>
              <a:buFont typeface="Arial"/>
              <a:buNone/>
            </a:pPr>
            <a:br>
              <a:rPr b="0" i="0" lang="en-US" sz="1400" u="none" cap="none" strike="noStrike">
                <a:solidFill>
                  <a:schemeClr val="dk1"/>
                </a:solidFill>
                <a:latin typeface="Corbel"/>
                <a:ea typeface="Corbel"/>
                <a:cs typeface="Corbel"/>
                <a:sym typeface="Corbel"/>
              </a:rPr>
            </a:br>
            <a:r>
              <a:rPr b="1" i="0" lang="en-US" sz="1400" u="none" cap="none" strike="noStrike">
                <a:solidFill>
                  <a:schemeClr val="dk1"/>
                </a:solidFill>
                <a:latin typeface="Corbel"/>
                <a:ea typeface="Corbel"/>
                <a:cs typeface="Corbel"/>
                <a:sym typeface="Corbel"/>
              </a:rPr>
              <a:t>Actual Result:</a:t>
            </a:r>
            <a:r>
              <a:rPr b="0" i="0" lang="en-US" sz="1400" u="none" cap="none" strike="noStrike">
                <a:solidFill>
                  <a:schemeClr val="dk1"/>
                </a:solidFill>
                <a:latin typeface="Corbel"/>
                <a:ea typeface="Corbel"/>
                <a:cs typeface="Corbel"/>
                <a:sym typeface="Corbel"/>
              </a:rPr>
              <a:t> An alert popup with saying “No Filters Selected!” </a:t>
            </a:r>
          </a:p>
          <a:p>
            <a:pPr indent="-128904" lvl="0" marL="0" marR="0" rtl="0" algn="l">
              <a:spcBef>
                <a:spcPts val="0"/>
              </a:spcBef>
              <a:spcAft>
                <a:spcPts val="0"/>
              </a:spcAft>
              <a:buClr>
                <a:srgbClr val="1186C3"/>
              </a:buClr>
              <a:buSzPts val="2030"/>
              <a:buFont typeface="Arial"/>
              <a:buNone/>
            </a:pPr>
            <a:r>
              <a:t/>
            </a:r>
            <a:endParaRPr b="1" i="0" sz="1400" u="none" cap="none" strike="noStrike">
              <a:solidFill>
                <a:schemeClr val="dk1"/>
              </a:solidFill>
              <a:latin typeface="Corbel"/>
              <a:ea typeface="Corbel"/>
              <a:cs typeface="Corbel"/>
              <a:sym typeface="Corbel"/>
            </a:endParaRPr>
          </a:p>
          <a:p>
            <a:pPr indent="-128904" lvl="0" marL="0" marR="0" rtl="0" algn="l">
              <a:spcBef>
                <a:spcPts val="0"/>
              </a:spcBef>
              <a:spcAft>
                <a:spcPts val="0"/>
              </a:spcAft>
              <a:buClr>
                <a:srgbClr val="1186C3"/>
              </a:buClr>
              <a:buSzPts val="2030"/>
              <a:buFont typeface="Arial"/>
              <a:buNone/>
            </a:pPr>
            <a:r>
              <a:rPr b="1" i="0" lang="en-US" sz="1400" u="none" cap="none" strike="noStrike">
                <a:solidFill>
                  <a:schemeClr val="dk1"/>
                </a:solidFill>
                <a:latin typeface="Corbel"/>
                <a:ea typeface="Corbel"/>
                <a:cs typeface="Corbel"/>
                <a:sym typeface="Corbel"/>
              </a:rPr>
              <a:t>Status (Fail/Pass):</a:t>
            </a:r>
            <a:r>
              <a:rPr b="0" i="0" lang="en-US" sz="1400" u="none" cap="none" strike="noStrike">
                <a:solidFill>
                  <a:schemeClr val="dk1"/>
                </a:solidFill>
                <a:latin typeface="Corbel"/>
                <a:ea typeface="Corbel"/>
                <a:cs typeface="Corbel"/>
                <a:sym typeface="Corbel"/>
              </a:rPr>
              <a:t> Pass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904547" y="465511"/>
            <a:ext cx="7704667" cy="676103"/>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Summary</a:t>
            </a:r>
          </a:p>
        </p:txBody>
      </p:sp>
      <p:sp>
        <p:nvSpPr>
          <p:cNvPr id="307" name="Shape 307"/>
          <p:cNvSpPr txBox="1"/>
          <p:nvPr>
            <p:ph idx="1" type="body"/>
          </p:nvPr>
        </p:nvSpPr>
        <p:spPr>
          <a:xfrm>
            <a:off x="719290" y="1629906"/>
            <a:ext cx="7583400" cy="4208400"/>
          </a:xfrm>
          <a:prstGeom prst="rect">
            <a:avLst/>
          </a:prstGeom>
          <a:noFill/>
          <a:ln>
            <a:noFill/>
          </a:ln>
        </p:spPr>
        <p:txBody>
          <a:bodyPr anchorCtr="0" anchor="t" bIns="45700" lIns="91425" rIns="91425" wrap="square" tIns="45700">
            <a:noAutofit/>
          </a:bodyPr>
          <a:lstStyle/>
          <a:p>
            <a:pPr indent="-220980" lvl="0" marL="0" marR="0" rtl="0" algn="l">
              <a:spcBef>
                <a:spcPts val="0"/>
              </a:spcBef>
              <a:spcAft>
                <a:spcPts val="0"/>
              </a:spcAft>
              <a:buClr>
                <a:srgbClr val="1186C3"/>
              </a:buClr>
              <a:buSzPts val="3480"/>
              <a:buFont typeface="Arial"/>
              <a:buNone/>
            </a:pPr>
            <a:r>
              <a:rPr b="0" i="0" lang="en-US" sz="2400" u="none" cap="none" strike="noStrike">
                <a:solidFill>
                  <a:schemeClr val="dk1"/>
                </a:solidFill>
                <a:latin typeface="Corbel"/>
                <a:ea typeface="Corbel"/>
                <a:cs typeface="Corbel"/>
                <a:sym typeface="Corbel"/>
              </a:rPr>
              <a:t>Mobile Judge has been an excellent tool in helping the management of the senior project showcase since its inception. In version 10.0, there was a focus on improving the administrative user experience on both the desktop and mobile. The software development cycle for Mobile Judge proved to be challenging but very fulfilling. It was a great learning experience and offered a glimpse into working in the industry</a:t>
            </a:r>
          </a:p>
          <a:p>
            <a:pPr indent="-220980" lvl="0" marL="0" marR="0" rtl="0" algn="l">
              <a:spcBef>
                <a:spcPts val="2000"/>
              </a:spcBef>
              <a:spcAft>
                <a:spcPts val="0"/>
              </a:spcAft>
              <a:buClr>
                <a:srgbClr val="1186C3"/>
              </a:buClr>
              <a:buSzPts val="3480"/>
              <a:buFont typeface="Arial"/>
              <a:buNone/>
            </a:pPr>
            <a:r>
              <a:t/>
            </a:r>
            <a:endParaRPr b="0" i="0" sz="2400" u="none" cap="none" strike="noStrike">
              <a:solidFill>
                <a:schemeClr val="dk1"/>
              </a:solidFill>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779475" y="381000"/>
            <a:ext cx="7583400" cy="6477000"/>
          </a:xfrm>
          <a:prstGeom prst="rect">
            <a:avLst/>
          </a:prstGeom>
          <a:noFill/>
          <a:ln>
            <a:noFill/>
          </a:ln>
        </p:spPr>
        <p:txBody>
          <a:bodyPr anchorCtr="0" anchor="b" bIns="91425" lIns="91425" rIns="91425" wrap="square" tIns="91425">
            <a:noAutofit/>
          </a:bodyPr>
          <a:lstStyle/>
          <a:p>
            <a:pPr indent="-254000" lvl="0" marL="0" marR="0" rtl="0" algn="ctr">
              <a:spcBef>
                <a:spcPts val="0"/>
              </a:spcBef>
              <a:spcAft>
                <a:spcPts val="0"/>
              </a:spcAft>
              <a:buClr>
                <a:schemeClr val="dk1"/>
              </a:buClr>
              <a:buSzPts val="4000"/>
              <a:buFont typeface="Corbel"/>
              <a:buNone/>
            </a:pPr>
            <a:r>
              <a:rPr b="0" i="0" lang="en-US" sz="4000" u="none" cap="none" strike="noStrike">
                <a:solidFill>
                  <a:schemeClr val="dk1"/>
                </a:solidFill>
                <a:latin typeface="Corbel"/>
                <a:ea typeface="Corbel"/>
                <a:cs typeface="Corbel"/>
                <a:sym typeface="Corbel"/>
              </a:rPr>
              <a:t>Questions?</a:t>
            </a:r>
          </a:p>
          <a:p>
            <a:pPr indent="-25400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Corbel"/>
              <a:ea typeface="Corbel"/>
              <a:cs typeface="Corbel"/>
              <a:sym typeface="Corbel"/>
            </a:endParaRPr>
          </a:p>
          <a:p>
            <a:pPr indent="-254000" lvl="0" marL="0" marR="0" rtl="0" algn="ctr">
              <a:spcBef>
                <a:spcPts val="0"/>
              </a:spcBef>
              <a:spcAft>
                <a:spcPts val="0"/>
              </a:spcAft>
              <a:buClr>
                <a:schemeClr val="dk1"/>
              </a:buClr>
              <a:buSzPts val="4000"/>
              <a:buFont typeface="Corbel"/>
              <a:buNone/>
            </a:pPr>
            <a:r>
              <a:rPr b="0" i="0" lang="en-US" sz="4000" u="none" cap="none" strike="noStrike">
                <a:solidFill>
                  <a:schemeClr val="dk1"/>
                </a:solidFill>
                <a:latin typeface="Corbel"/>
                <a:ea typeface="Corbel"/>
                <a:cs typeface="Corbel"/>
                <a:sym typeface="Corbel"/>
              </a:rPr>
              <a:t>Thank You!</a:t>
            </a:r>
          </a:p>
          <a:p>
            <a:pPr indent="-25400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Corbel"/>
              <a:ea typeface="Corbel"/>
              <a:cs typeface="Corbel"/>
              <a:sym typeface="Corbel"/>
            </a:endParaRPr>
          </a:p>
          <a:p>
            <a:pPr indent="-25400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Corbel"/>
              <a:ea typeface="Corbel"/>
              <a:cs typeface="Corbel"/>
              <a:sym typeface="Corbel"/>
            </a:endParaRPr>
          </a:p>
          <a:p>
            <a:pPr indent="-69850" lvl="0" marL="0" marR="0" rtl="0" algn="ctr">
              <a:spcBef>
                <a:spcPts val="2000"/>
              </a:spcBef>
              <a:spcAft>
                <a:spcPts val="0"/>
              </a:spcAft>
              <a:buClr>
                <a:schemeClr val="dk1"/>
              </a:buClr>
              <a:buSzPts val="1100"/>
              <a:buFont typeface="Arial"/>
              <a:buNone/>
            </a:pPr>
            <a:r>
              <a:rPr b="0" i="0" lang="en-US" sz="2200" u="sng" cap="none" strike="noStrike">
                <a:solidFill>
                  <a:schemeClr val="dk1"/>
                </a:solidFill>
                <a:latin typeface="Corbel"/>
                <a:ea typeface="Corbel"/>
                <a:cs typeface="Corbel"/>
                <a:sym typeface="Corbel"/>
              </a:rPr>
              <a:t>Contact Info</a:t>
            </a:r>
          </a:p>
          <a:p>
            <a:pPr indent="-69850" lvl="0" marL="0" marR="0" rtl="0" algn="ctr">
              <a:spcBef>
                <a:spcPts val="0"/>
              </a:spcBef>
              <a:spcAft>
                <a:spcPts val="0"/>
              </a:spcAft>
              <a:buClr>
                <a:schemeClr val="dk1"/>
              </a:buClr>
              <a:buSzPts val="1100"/>
              <a:buFont typeface="Arial"/>
              <a:buNone/>
            </a:pPr>
            <a:r>
              <a:rPr b="0" i="0" lang="en-US" sz="2200" u="none" cap="none" strike="noStrike">
                <a:solidFill>
                  <a:schemeClr val="dk1"/>
                </a:solidFill>
                <a:latin typeface="Corbel"/>
                <a:ea typeface="Corbel"/>
                <a:cs typeface="Corbel"/>
                <a:sym typeface="Corbel"/>
              </a:rPr>
              <a:t>Alberto Camacho – acama056@fiu.edu</a:t>
            </a:r>
          </a:p>
          <a:p>
            <a:pPr indent="-254000" lvl="0" marL="0" marR="0" rtl="0" algn="ctr">
              <a:spcBef>
                <a:spcPts val="0"/>
              </a:spcBef>
              <a:buClr>
                <a:schemeClr val="dk1"/>
              </a:buClr>
              <a:buSzPts val="4000"/>
              <a:buFont typeface="Corbel"/>
              <a:buNone/>
            </a:pPr>
            <a:r>
              <a:t/>
            </a:r>
            <a:endParaRPr b="0" i="0" sz="4000" u="none" cap="none" strike="noStrike">
              <a:solidFill>
                <a:schemeClr val="dk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1081886" y="371302"/>
            <a:ext cx="7704667" cy="709354"/>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https://lh3.googleusercontent.com/BwH_P0KAisGmj9ic-_Vds-1omEiFj0mks73SwjXkokdZurhyLrzwGv7p1dHB3KbCyTDybDVsufbCP3Qk32zywNdoSGSyn0wyzjMntM8yO-Q44NJCNb256p0g2mEqAZcs6GL0W_3k" id="168" name="Shape 168"/>
          <p:cNvPicPr preferRelativeResize="0"/>
          <p:nvPr/>
        </p:nvPicPr>
        <p:blipFill rotWithShape="1">
          <a:blip r:embed="rId3">
            <a:alphaModFix/>
          </a:blip>
          <a:srcRect b="0" l="0" r="0" t="0"/>
          <a:stretch/>
        </p:blipFill>
        <p:spPr>
          <a:xfrm>
            <a:off x="935181" y="1579159"/>
            <a:ext cx="7575327" cy="43339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982133" y="457201"/>
            <a:ext cx="7704667" cy="800792"/>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175" name="Shape 175"/>
          <p:cNvPicPr preferRelativeResize="0"/>
          <p:nvPr/>
        </p:nvPicPr>
        <p:blipFill rotWithShape="1">
          <a:blip r:embed="rId3">
            <a:alphaModFix/>
          </a:blip>
          <a:srcRect b="0" l="0" r="0" t="0"/>
          <a:stretch/>
        </p:blipFill>
        <p:spPr>
          <a:xfrm>
            <a:off x="716126" y="1564126"/>
            <a:ext cx="7240273" cy="47243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54537" y="3767250"/>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82" name="Shape 182"/>
          <p:cNvPicPr preferRelativeResize="0"/>
          <p:nvPr/>
        </p:nvPicPr>
        <p:blipFill rotWithShape="1">
          <a:blip r:embed="rId3">
            <a:alphaModFix/>
          </a:blip>
          <a:srcRect b="0" l="0" r="0" t="0"/>
          <a:stretch/>
        </p:blipFill>
        <p:spPr>
          <a:xfrm>
            <a:off x="1691600" y="642875"/>
            <a:ext cx="6652897" cy="5127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1286933" y="293715"/>
            <a:ext cx="7704667" cy="609601"/>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89" name="Shape 189"/>
          <p:cNvSpPr txBox="1"/>
          <p:nvPr>
            <p:ph idx="1" type="body"/>
          </p:nvPr>
        </p:nvSpPr>
        <p:spPr>
          <a:xfrm>
            <a:off x="1161854" y="1640378"/>
            <a:ext cx="3816900" cy="4208400"/>
          </a:xfrm>
          <a:prstGeom prst="rect">
            <a:avLst/>
          </a:prstGeom>
          <a:noFill/>
          <a:ln>
            <a:noFill/>
          </a:ln>
        </p:spPr>
        <p:txBody>
          <a:bodyPr anchorCtr="0" anchor="t" bIns="45700" lIns="91425" rIns="91425" wrap="square" tIns="45700">
            <a:noAutofit/>
          </a:bodyPr>
          <a:lstStyle/>
          <a:p>
            <a:pPr indent="-220980" lvl="0" marL="0" marR="0" rtl="0" algn="l">
              <a:spcBef>
                <a:spcPts val="0"/>
              </a:spcBef>
              <a:spcAft>
                <a:spcPts val="0"/>
              </a:spcAft>
              <a:buClr>
                <a:srgbClr val="1186C3"/>
              </a:buClr>
              <a:buSzPts val="3480"/>
              <a:buFont typeface="Arial"/>
              <a:buNone/>
            </a:pPr>
            <a:r>
              <a:rPr b="0" i="0" lang="en-US" sz="2400" u="none" cap="none" strike="noStrike">
                <a:solidFill>
                  <a:schemeClr val="dk1"/>
                </a:solidFill>
                <a:latin typeface="Corbel"/>
                <a:ea typeface="Corbel"/>
                <a:cs typeface="Corbel"/>
                <a:sym typeface="Corbel"/>
              </a:rPr>
              <a:t>Alberto Camacho</a:t>
            </a:r>
          </a:p>
          <a:p>
            <a:pPr indent="-128904" lvl="0" marL="0" marR="0" rtl="0" algn="l">
              <a:spcBef>
                <a:spcPts val="0"/>
              </a:spcBef>
              <a:spcAft>
                <a:spcPts val="0"/>
              </a:spcAft>
              <a:buClr>
                <a:srgbClr val="1186C3"/>
              </a:buClr>
              <a:buSzPts val="2030"/>
              <a:buFont typeface="Arial"/>
              <a:buNone/>
            </a:pPr>
            <a:r>
              <a:t/>
            </a:r>
            <a:endParaRPr b="0" i="0" sz="1400" u="none" cap="none" strike="noStrike">
              <a:solidFill>
                <a:schemeClr val="dk1"/>
              </a:solidFill>
              <a:latin typeface="Corbel"/>
              <a:ea typeface="Corbel"/>
              <a:cs typeface="Corbel"/>
              <a:sym typeface="Corbel"/>
            </a:endParaRPr>
          </a:p>
          <a:p>
            <a:pPr indent="-6985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#682 - Research Implementation</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#684 - Mobile UI Debugging for iPad</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#703 - Change Terms on Mobile Settings</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#704 - Create Terms on Mobile Settings</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#705 - Delete Terms on Mobile Settings</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#706 - Add Questions on Mobile Settings</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#707 - Edit Questions on Mobile Settings</a:t>
            </a:r>
          </a:p>
          <a:p>
            <a:pPr indent="-69850" lvl="0" marL="0" marR="0" rtl="0" algn="l">
              <a:lnSpc>
                <a:spcPct val="115000"/>
              </a:lnSpc>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#708 - Delete Questions on Mobile Settings </a:t>
            </a:r>
          </a:p>
          <a:p>
            <a:pPr indent="-6985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20980" lvl="0" marL="0" marR="0" rtl="0" algn="l">
              <a:spcBef>
                <a:spcPts val="2600"/>
              </a:spcBef>
              <a:spcAft>
                <a:spcPts val="0"/>
              </a:spcAft>
              <a:buClr>
                <a:srgbClr val="1186C3"/>
              </a:buClr>
              <a:buSzPts val="3480"/>
              <a:buFont typeface="Arial"/>
              <a:buNone/>
            </a:pPr>
            <a:r>
              <a:t/>
            </a:r>
            <a:endParaRPr b="0" i="0" sz="2400" u="none" cap="none" strike="noStrike">
              <a:solidFill>
                <a:schemeClr val="dk1"/>
              </a:solidFill>
              <a:latin typeface="Corbel"/>
              <a:ea typeface="Corbel"/>
              <a:cs typeface="Corbel"/>
              <a:sym typeface="Corbel"/>
            </a:endParaRPr>
          </a:p>
          <a:p>
            <a:pPr indent="-220980" lvl="0" marL="0" marR="0" rtl="0" algn="l">
              <a:spcBef>
                <a:spcPts val="2000"/>
              </a:spcBef>
              <a:spcAft>
                <a:spcPts val="0"/>
              </a:spcAft>
              <a:buClr>
                <a:srgbClr val="1186C3"/>
              </a:buClr>
              <a:buSzPts val="3480"/>
              <a:buFont typeface="Arial"/>
              <a:buNone/>
            </a:pPr>
            <a:r>
              <a:t/>
            </a:r>
            <a:endParaRPr b="0" i="0" sz="2400" u="none" cap="none" strike="noStrike">
              <a:solidFill>
                <a:schemeClr val="dk1"/>
              </a:solidFill>
              <a:latin typeface="Corbel"/>
              <a:ea typeface="Corbel"/>
              <a:cs typeface="Corbel"/>
              <a:sym typeface="Corbel"/>
            </a:endParaRPr>
          </a:p>
        </p:txBody>
      </p:sp>
      <p:sp>
        <p:nvSpPr>
          <p:cNvPr id="190" name="Shape 190"/>
          <p:cNvSpPr txBox="1"/>
          <p:nvPr>
            <p:ph idx="1" type="body"/>
          </p:nvPr>
        </p:nvSpPr>
        <p:spPr>
          <a:xfrm>
            <a:off x="4978754" y="1640378"/>
            <a:ext cx="3813048" cy="4208463"/>
          </a:xfrm>
          <a:prstGeom prst="rect">
            <a:avLst/>
          </a:prstGeom>
          <a:noFill/>
          <a:ln>
            <a:noFill/>
          </a:ln>
        </p:spPr>
        <p:txBody>
          <a:bodyPr anchorCtr="0" anchor="t" bIns="45700" lIns="91425" rIns="91425" wrap="square" tIns="45700">
            <a:noAutofit/>
          </a:bodyPr>
          <a:lstStyle/>
          <a:p>
            <a:pPr indent="-220980" lvl="0" marL="0" marR="0" rtl="0" algn="l">
              <a:spcBef>
                <a:spcPts val="0"/>
              </a:spcBef>
              <a:spcAft>
                <a:spcPts val="0"/>
              </a:spcAft>
              <a:buClr>
                <a:srgbClr val="1186C3"/>
              </a:buClr>
              <a:buSzPts val="3480"/>
              <a:buFont typeface="Arial"/>
              <a:buNone/>
            </a:pPr>
            <a:r>
              <a:rPr b="0" i="0" lang="en-US" sz="2400" u="none" cap="none" strike="noStrike">
                <a:solidFill>
                  <a:schemeClr val="dk1"/>
                </a:solidFill>
                <a:latin typeface="Corbel"/>
                <a:ea typeface="Corbel"/>
                <a:cs typeface="Corbel"/>
                <a:sym typeface="Corbel"/>
              </a:rPr>
              <a:t>Guillermo Matos</a:t>
            </a:r>
          </a:p>
          <a:p>
            <a:pPr indent="-8890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orbel"/>
              <a:ea typeface="Corbel"/>
              <a:cs typeface="Corbel"/>
              <a:sym typeface="Corbel"/>
            </a:endParaRPr>
          </a:p>
          <a:p>
            <a:pPr indent="-69850" lvl="0" marL="0" marR="0" rtl="0" algn="l">
              <a:spcBef>
                <a:spcPts val="6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#682 - Research Implementation</a:t>
            </a:r>
          </a:p>
          <a:p>
            <a:pPr indent="-6985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01282" lvl="0" marL="0" marR="0" rtl="0" algn="l">
              <a:lnSpc>
                <a:spcPct val="115000"/>
              </a:lnSpc>
              <a:spcBef>
                <a:spcPts val="600"/>
              </a:spcBef>
              <a:spcAft>
                <a:spcPts val="0"/>
              </a:spcAft>
              <a:buClr>
                <a:srgbClr val="1186C3"/>
              </a:buClr>
              <a:buSzPts val="1595"/>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1286933" y="293715"/>
            <a:ext cx="7704667" cy="609601"/>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7" name="Shape 197"/>
          <p:cNvSpPr txBox="1"/>
          <p:nvPr>
            <p:ph idx="1" type="body"/>
          </p:nvPr>
        </p:nvSpPr>
        <p:spPr>
          <a:xfrm>
            <a:off x="1161854" y="1706880"/>
            <a:ext cx="3816900" cy="4208400"/>
          </a:xfrm>
          <a:prstGeom prst="rect">
            <a:avLst/>
          </a:prstGeom>
          <a:noFill/>
          <a:ln>
            <a:noFill/>
          </a:ln>
        </p:spPr>
        <p:txBody>
          <a:bodyPr anchorCtr="0" anchor="t" bIns="45700" lIns="91425" rIns="91425" wrap="square" tIns="45700">
            <a:noAutofit/>
          </a:bodyPr>
          <a:lstStyle/>
          <a:p>
            <a:pPr indent="-220980" lvl="0" marL="0" marR="0" rtl="0" algn="l">
              <a:spcBef>
                <a:spcPts val="0"/>
              </a:spcBef>
              <a:spcAft>
                <a:spcPts val="0"/>
              </a:spcAft>
              <a:buClr>
                <a:srgbClr val="1186C3"/>
              </a:buClr>
              <a:buSzPts val="3480"/>
              <a:buFont typeface="Arial"/>
              <a:buNone/>
            </a:pPr>
            <a:r>
              <a:rPr b="0" i="0" lang="en-US" sz="2400" u="none" cap="none" strike="noStrike">
                <a:solidFill>
                  <a:schemeClr val="dk1"/>
                </a:solidFill>
                <a:latin typeface="Corbel"/>
                <a:ea typeface="Corbel"/>
                <a:cs typeface="Corbel"/>
                <a:sym typeface="Corbel"/>
              </a:rPr>
              <a:t>Pablo Alcocer</a:t>
            </a:r>
          </a:p>
          <a:p>
            <a:pPr indent="-128904" lvl="0" marL="0" marR="0" rtl="0" algn="l">
              <a:spcBef>
                <a:spcPts val="0"/>
              </a:spcBef>
              <a:spcAft>
                <a:spcPts val="0"/>
              </a:spcAft>
              <a:buClr>
                <a:srgbClr val="1186C3"/>
              </a:buClr>
              <a:buSzPts val="2030"/>
              <a:buFont typeface="Arial"/>
              <a:buNone/>
            </a:pPr>
            <a:r>
              <a:t/>
            </a:r>
            <a:endParaRPr b="0" i="0" sz="1400" u="none" cap="none" strike="noStrike">
              <a:solidFill>
                <a:schemeClr val="dk1"/>
              </a:solidFill>
              <a:latin typeface="Corbel"/>
              <a:ea typeface="Corbel"/>
              <a:cs typeface="Corbel"/>
              <a:sym typeface="Corbel"/>
            </a:endParaRPr>
          </a:p>
          <a:p>
            <a:pPr indent="-6985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#682 - Research Implementation</a:t>
            </a:r>
          </a:p>
          <a:p>
            <a:pPr indent="-6985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20980" lvl="0" marL="0" marR="0" rtl="0" algn="l">
              <a:spcBef>
                <a:spcPts val="2600"/>
              </a:spcBef>
              <a:spcAft>
                <a:spcPts val="0"/>
              </a:spcAft>
              <a:buClr>
                <a:srgbClr val="1186C3"/>
              </a:buClr>
              <a:buSzPts val="3480"/>
              <a:buFont typeface="Arial"/>
              <a:buNone/>
            </a:pPr>
            <a:r>
              <a:t/>
            </a:r>
            <a:endParaRPr b="0" i="0" sz="2400" u="none" cap="none" strike="noStrike">
              <a:solidFill>
                <a:schemeClr val="dk1"/>
              </a:solidFill>
              <a:latin typeface="Corbel"/>
              <a:ea typeface="Corbel"/>
              <a:cs typeface="Corbel"/>
              <a:sym typeface="Corbel"/>
            </a:endParaRPr>
          </a:p>
          <a:p>
            <a:pPr indent="-220980" lvl="0" marL="0" marR="0" rtl="0" algn="l">
              <a:spcBef>
                <a:spcPts val="2000"/>
              </a:spcBef>
              <a:spcAft>
                <a:spcPts val="0"/>
              </a:spcAft>
              <a:buClr>
                <a:srgbClr val="1186C3"/>
              </a:buClr>
              <a:buSzPts val="3480"/>
              <a:buFont typeface="Arial"/>
              <a:buNone/>
            </a:pPr>
            <a:r>
              <a:t/>
            </a:r>
            <a:endParaRPr b="0" i="0" sz="2400" u="none" cap="none" strike="noStrike">
              <a:solidFill>
                <a:schemeClr val="dk1"/>
              </a:solidFill>
              <a:latin typeface="Corbel"/>
              <a:ea typeface="Corbel"/>
              <a:cs typeface="Corbel"/>
              <a:sym typeface="Corbel"/>
            </a:endParaRPr>
          </a:p>
        </p:txBody>
      </p:sp>
      <p:sp>
        <p:nvSpPr>
          <p:cNvPr id="198" name="Shape 198"/>
          <p:cNvSpPr txBox="1"/>
          <p:nvPr>
            <p:ph idx="1" type="body"/>
          </p:nvPr>
        </p:nvSpPr>
        <p:spPr>
          <a:xfrm>
            <a:off x="4978754" y="1706880"/>
            <a:ext cx="3813048" cy="4208463"/>
          </a:xfrm>
          <a:prstGeom prst="rect">
            <a:avLst/>
          </a:prstGeom>
          <a:noFill/>
          <a:ln>
            <a:noFill/>
          </a:ln>
        </p:spPr>
        <p:txBody>
          <a:bodyPr anchorCtr="0" anchor="t" bIns="45700" lIns="91425" rIns="91425" wrap="square" tIns="45700">
            <a:noAutofit/>
          </a:bodyPr>
          <a:lstStyle/>
          <a:p>
            <a:pPr indent="-220980" lvl="0" marL="0" marR="0" rtl="0" algn="l">
              <a:spcBef>
                <a:spcPts val="0"/>
              </a:spcBef>
              <a:spcAft>
                <a:spcPts val="0"/>
              </a:spcAft>
              <a:buClr>
                <a:srgbClr val="1186C3"/>
              </a:buClr>
              <a:buSzPts val="3480"/>
              <a:buFont typeface="Arial"/>
              <a:buNone/>
            </a:pPr>
            <a:r>
              <a:rPr b="0" i="0" lang="en-US" sz="2400" u="none" cap="none" strike="noStrike">
                <a:solidFill>
                  <a:schemeClr val="dk1"/>
                </a:solidFill>
                <a:latin typeface="Corbel"/>
                <a:ea typeface="Corbel"/>
                <a:cs typeface="Corbel"/>
                <a:sym typeface="Corbel"/>
              </a:rPr>
              <a:t>Shahinaz Elmahmoudi</a:t>
            </a:r>
          </a:p>
          <a:p>
            <a:pPr indent="-165735" lvl="0" marL="0" marR="0" rtl="0" algn="l">
              <a:spcBef>
                <a:spcPts val="0"/>
              </a:spcBef>
              <a:spcAft>
                <a:spcPts val="0"/>
              </a:spcAft>
              <a:buClr>
                <a:srgbClr val="1186C3"/>
              </a:buClr>
              <a:buSzPts val="2610"/>
              <a:buFont typeface="Arial"/>
              <a:buNone/>
            </a:pPr>
            <a:r>
              <a:t/>
            </a:r>
            <a:endParaRPr b="0" i="0" sz="1800" u="none" cap="none" strike="noStrike">
              <a:solidFill>
                <a:schemeClr val="dk1"/>
              </a:solidFill>
              <a:latin typeface="Corbel"/>
              <a:ea typeface="Corbel"/>
              <a:cs typeface="Corbel"/>
              <a:sym typeface="Corbel"/>
            </a:endParaRPr>
          </a:p>
          <a:p>
            <a:pPr indent="-6985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#682 - Research Implementation</a:t>
            </a:r>
          </a:p>
          <a:p>
            <a:pPr indent="-6985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780287" y="529350"/>
            <a:ext cx="7583400" cy="1044600"/>
          </a:xfrm>
          <a:prstGeom prst="rect">
            <a:avLst/>
          </a:prstGeom>
          <a:noFill/>
          <a:ln>
            <a:noFill/>
          </a:ln>
        </p:spPr>
        <p:txBody>
          <a:bodyPr anchorCtr="0" anchor="b" bIns="45700" lIns="91425" rIns="91425" wrap="square" tIns="45700">
            <a:noAutofit/>
          </a:bodyPr>
          <a:lstStyle/>
          <a:p>
            <a:pPr indent="-60325" lvl="0" marL="0" marR="0" rtl="0" algn="l">
              <a:spcBef>
                <a:spcPts val="0"/>
              </a:spcBef>
              <a:spcAft>
                <a:spcPts val="0"/>
              </a:spcAft>
              <a:buClr>
                <a:srgbClr val="001D4D"/>
              </a:buClr>
              <a:buSzPts val="950"/>
              <a:buFont typeface="Trebuchet MS"/>
              <a:buNone/>
            </a:pPr>
            <a:r>
              <a:rPr b="0" i="0" lang="en-US" sz="3800" u="none" cap="none" strike="noStrike">
                <a:solidFill>
                  <a:srgbClr val="001D4D"/>
                </a:solidFill>
                <a:latin typeface="Trebuchet MS"/>
                <a:ea typeface="Trebuchet MS"/>
                <a:cs typeface="Trebuchet MS"/>
                <a:sym typeface="Trebuchet MS"/>
              </a:rPr>
              <a:t>User Story #703 – Change Terms on Mobile Settings</a:t>
            </a:r>
          </a:p>
        </p:txBody>
      </p:sp>
      <p:sp>
        <p:nvSpPr>
          <p:cNvPr id="205" name="Shape 205"/>
          <p:cNvSpPr txBox="1"/>
          <p:nvPr>
            <p:ph idx="1" type="body"/>
          </p:nvPr>
        </p:nvSpPr>
        <p:spPr>
          <a:xfrm>
            <a:off x="1013512" y="1573950"/>
            <a:ext cx="7583400" cy="4208400"/>
          </a:xfrm>
          <a:prstGeom prst="rect">
            <a:avLst/>
          </a:prstGeom>
          <a:noFill/>
          <a:ln>
            <a:noFill/>
          </a:ln>
        </p:spPr>
        <p:txBody>
          <a:bodyPr anchorCtr="0" anchor="t" bIns="45700" lIns="91425" rIns="91425" wrap="square" tIns="45700">
            <a:noAutofit/>
          </a:bodyPr>
          <a:lstStyle/>
          <a:p>
            <a:pPr indent="-342900" lvl="0" marL="457200" marR="0" rtl="0" algn="l">
              <a:spcBef>
                <a:spcPts val="0"/>
              </a:spcBef>
              <a:spcAft>
                <a:spcPts val="0"/>
              </a:spcAft>
              <a:buClr>
                <a:srgbClr val="001D4D"/>
              </a:buClr>
              <a:buSzPts val="1800"/>
              <a:buFont typeface="Trebuchet MS"/>
              <a:buChar char="•"/>
            </a:pPr>
            <a:r>
              <a:rPr b="0" i="0" lang="en-US" sz="1800" u="none" cap="none" strike="noStrike">
                <a:solidFill>
                  <a:schemeClr val="dk1"/>
                </a:solidFill>
                <a:latin typeface="Corbel"/>
                <a:ea typeface="Corbel"/>
                <a:cs typeface="Corbel"/>
                <a:sym typeface="Corbel"/>
              </a:rPr>
              <a:t>Creating a view to change terms on a mobile device.</a:t>
            </a:r>
          </a:p>
          <a:p>
            <a:pPr indent="-342900" lvl="0" marL="457200" marR="0" rtl="0" algn="l">
              <a:spcBef>
                <a:spcPts val="2000"/>
              </a:spcBef>
              <a:spcAft>
                <a:spcPts val="0"/>
              </a:spcAft>
              <a:buClr>
                <a:srgbClr val="001D4D"/>
              </a:buClr>
              <a:buSzPts val="1800"/>
              <a:buFont typeface="Trebuchet MS"/>
              <a:buChar char="•"/>
            </a:pPr>
            <a:r>
              <a:rPr b="0" i="0" lang="en-US" sz="1800" u="none" cap="none" strike="noStrike">
                <a:solidFill>
                  <a:schemeClr val="dk1"/>
                </a:solidFill>
                <a:latin typeface="Corbel"/>
                <a:ea typeface="Corbel"/>
                <a:cs typeface="Corbel"/>
                <a:sym typeface="Corbel"/>
              </a:rPr>
              <a:t>This view contains</a:t>
            </a:r>
          </a:p>
          <a:p>
            <a:pPr indent="-342900" lvl="1" marL="914400" marR="0" rtl="0" algn="l">
              <a:spcBef>
                <a:spcPts val="2000"/>
              </a:spcBef>
              <a:spcAft>
                <a:spcPts val="0"/>
              </a:spcAft>
              <a:buClr>
                <a:srgbClr val="001D4D"/>
              </a:buClr>
              <a:buSzPts val="1400"/>
              <a:buFont typeface="Trebuchet MS"/>
              <a:buChar char="•"/>
            </a:pPr>
            <a:r>
              <a:rPr b="0" i="0" lang="en-US" sz="1400" u="none" cap="none" strike="noStrike">
                <a:solidFill>
                  <a:schemeClr val="dk1"/>
                </a:solidFill>
                <a:latin typeface="Corbel"/>
                <a:ea typeface="Corbel"/>
                <a:cs typeface="Corbel"/>
                <a:sym typeface="Corbel"/>
              </a:rPr>
              <a:t>A dropdown menu containing a list of semesters to choose from</a:t>
            </a:r>
          </a:p>
          <a:p>
            <a:pPr indent="-342900" lvl="1" marL="914400" marR="0" rtl="0" algn="l">
              <a:spcBef>
                <a:spcPts val="2000"/>
              </a:spcBef>
              <a:spcAft>
                <a:spcPts val="0"/>
              </a:spcAft>
              <a:buClr>
                <a:srgbClr val="001D4D"/>
              </a:buClr>
              <a:buSzPts val="1400"/>
              <a:buFont typeface="Trebuchet MS"/>
              <a:buChar char="•"/>
            </a:pPr>
            <a:r>
              <a:rPr b="0" i="0" lang="en-US" sz="1400" u="none" cap="none" strike="noStrike">
                <a:solidFill>
                  <a:schemeClr val="dk1"/>
                </a:solidFill>
                <a:latin typeface="Corbel"/>
                <a:ea typeface="Corbel"/>
                <a:cs typeface="Corbel"/>
                <a:sym typeface="Corbel"/>
              </a:rPr>
              <a:t>A hidden button which becomes visible when a new semester is selected</a:t>
            </a:r>
          </a:p>
          <a:p>
            <a:pPr indent="-342900" lvl="2" marL="1371600" marR="0" rtl="0" algn="l">
              <a:spcBef>
                <a:spcPts val="2000"/>
              </a:spcBef>
              <a:spcAft>
                <a:spcPts val="0"/>
              </a:spcAft>
              <a:buClr>
                <a:srgbClr val="001D4D"/>
              </a:buClr>
              <a:buSzPts val="1200"/>
              <a:buFont typeface="Trebuchet MS"/>
              <a:buChar char="•"/>
            </a:pPr>
            <a:r>
              <a:rPr b="0" i="0" lang="en-US" sz="1200" u="none" cap="none" strike="noStrike">
                <a:solidFill>
                  <a:schemeClr val="dk1"/>
                </a:solidFill>
                <a:latin typeface="Corbel"/>
                <a:ea typeface="Corbel"/>
                <a:cs typeface="Corbel"/>
                <a:sym typeface="Corbel"/>
              </a:rPr>
              <a:t>Newly visible button changes active semester in the database</a:t>
            </a:r>
          </a:p>
          <a:p>
            <a:pPr indent="-342900" lvl="1" marL="914400" marR="0" rtl="0" algn="l">
              <a:spcBef>
                <a:spcPts val="2000"/>
              </a:spcBef>
              <a:spcAft>
                <a:spcPts val="0"/>
              </a:spcAft>
              <a:buClr>
                <a:srgbClr val="001D4D"/>
              </a:buClr>
              <a:buSzPts val="1400"/>
              <a:buFont typeface="Trebuchet MS"/>
              <a:buChar char="•"/>
            </a:pPr>
            <a:r>
              <a:rPr b="0" i="0" lang="en-US" sz="1400" u="none" cap="none" strike="noStrike">
                <a:solidFill>
                  <a:schemeClr val="dk1"/>
                </a:solidFill>
                <a:latin typeface="Corbel"/>
                <a:ea typeface="Corbel"/>
                <a:cs typeface="Corbel"/>
                <a:sym typeface="Corbel"/>
              </a:rPr>
              <a:t>All relevant term information is displayed</a:t>
            </a:r>
          </a:p>
          <a:p>
            <a:pPr indent="-342900" lvl="2" marL="1371600" marR="0" rtl="0" algn="l">
              <a:spcBef>
                <a:spcPts val="2000"/>
              </a:spcBef>
              <a:spcAft>
                <a:spcPts val="0"/>
              </a:spcAft>
              <a:buClr>
                <a:srgbClr val="001D4D"/>
              </a:buClr>
              <a:buSzPts val="1200"/>
              <a:buFont typeface="Trebuchet MS"/>
              <a:buChar char="•"/>
            </a:pPr>
            <a:r>
              <a:rPr b="0" i="0" lang="en-US" sz="1200" u="none" cap="none" strike="noStrike">
                <a:solidFill>
                  <a:schemeClr val="dk1"/>
                </a:solidFill>
                <a:latin typeface="Corbel"/>
                <a:ea typeface="Corbel"/>
                <a:cs typeface="Corbel"/>
                <a:sym typeface="Corbel"/>
              </a:rPr>
              <a:t>Judge settings</a:t>
            </a:r>
          </a:p>
          <a:p>
            <a:pPr indent="-342900" lvl="2" marL="1371600" marR="0" rtl="0" algn="l">
              <a:spcBef>
                <a:spcPts val="2000"/>
              </a:spcBef>
              <a:spcAft>
                <a:spcPts val="0"/>
              </a:spcAft>
              <a:buClr>
                <a:srgbClr val="001D4D"/>
              </a:buClr>
              <a:buSzPts val="1200"/>
              <a:buFont typeface="Trebuchet MS"/>
              <a:buChar char="•"/>
            </a:pPr>
            <a:r>
              <a:rPr b="0" i="0" lang="en-US" sz="1200" u="none" cap="none" strike="noStrike">
                <a:solidFill>
                  <a:schemeClr val="dk1"/>
                </a:solidFill>
                <a:latin typeface="Corbel"/>
                <a:ea typeface="Corbel"/>
                <a:cs typeface="Corbel"/>
                <a:sym typeface="Corbel"/>
              </a:rPr>
              <a:t>Email settings</a:t>
            </a:r>
          </a:p>
          <a:p>
            <a:pPr indent="-342900" lvl="2" marL="1371600" marR="0" rtl="0" algn="l">
              <a:spcBef>
                <a:spcPts val="2000"/>
              </a:spcBef>
              <a:spcAft>
                <a:spcPts val="0"/>
              </a:spcAft>
              <a:buClr>
                <a:srgbClr val="001D4D"/>
              </a:buClr>
              <a:buSzPts val="1200"/>
              <a:buFont typeface="Trebuchet MS"/>
              <a:buChar char="•"/>
            </a:pPr>
            <a:r>
              <a:rPr b="0" i="0" lang="en-US" sz="1200" u="none" cap="none" strike="noStrike">
                <a:solidFill>
                  <a:schemeClr val="dk1"/>
                </a:solidFill>
                <a:latin typeface="Corbel"/>
                <a:ea typeface="Corbel"/>
                <a:cs typeface="Corbel"/>
                <a:sym typeface="Corbel"/>
              </a:rPr>
              <a:t>Showcase time and place with event map </a:t>
            </a:r>
          </a:p>
          <a:p>
            <a:pPr indent="-342900" lvl="0" marL="457200" marR="0" rtl="0" algn="l">
              <a:spcBef>
                <a:spcPts val="2000"/>
              </a:spcBef>
              <a:spcAft>
                <a:spcPts val="0"/>
              </a:spcAft>
              <a:buClr>
                <a:srgbClr val="001D4D"/>
              </a:buClr>
              <a:buSzPts val="1700"/>
              <a:buFont typeface="Trebuchet MS"/>
              <a:buNone/>
            </a:pPr>
            <a:r>
              <a:t/>
            </a:r>
            <a:endParaRPr b="0" i="0" sz="1700" u="none" cap="none" strike="noStrike">
              <a:solidFill>
                <a:schemeClr val="dk1"/>
              </a:solidFill>
              <a:latin typeface="Corbel"/>
              <a:ea typeface="Corbel"/>
              <a:cs typeface="Corbel"/>
              <a:sym typeface="Corbel"/>
            </a:endParaRPr>
          </a:p>
          <a:p>
            <a:pPr indent="-165735" lvl="0" marL="0" marR="0" rtl="0" algn="l">
              <a:spcBef>
                <a:spcPts val="2000"/>
              </a:spcBef>
              <a:spcAft>
                <a:spcPts val="0"/>
              </a:spcAft>
              <a:buClr>
                <a:srgbClr val="1186C3"/>
              </a:buClr>
              <a:buSzPts val="2610"/>
              <a:buFont typeface="Arial"/>
              <a:buNone/>
            </a:pPr>
            <a:r>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860213" y="-915784"/>
            <a:ext cx="7704667" cy="1752599"/>
          </a:xfrm>
          <a:prstGeom prst="rect">
            <a:avLst/>
          </a:prstGeom>
          <a:noFill/>
          <a:ln>
            <a:noFill/>
          </a:ln>
        </p:spPr>
        <p:txBody>
          <a:bodyPr anchorCtr="0" anchor="b" bIns="91425" lIns="91425" rIns="91425" wrap="square" tIns="91425">
            <a:noAutofit/>
          </a:bodyPr>
          <a:lstStyle/>
          <a:p>
            <a:pPr indent="-254000" lvl="0" marL="0" marR="0" rtl="0" algn="ctr">
              <a:spcBef>
                <a:spcPts val="0"/>
              </a:spcBef>
              <a:buClr>
                <a:schemeClr val="dk1"/>
              </a:buClr>
              <a:buSzPts val="4000"/>
              <a:buFont typeface="Corbel"/>
              <a:buNone/>
            </a:pPr>
            <a:r>
              <a:rPr b="0" i="0" lang="en-US" sz="4000" u="none" cap="none" strike="noStrike">
                <a:solidFill>
                  <a:schemeClr val="dk1"/>
                </a:solidFill>
                <a:latin typeface="Corbel"/>
                <a:ea typeface="Corbel"/>
                <a:cs typeface="Corbel"/>
                <a:sym typeface="Corbel"/>
              </a:rPr>
              <a:t>Settings Change Term Code Snippet</a:t>
            </a:r>
          </a:p>
        </p:txBody>
      </p:sp>
      <p:sp>
        <p:nvSpPr>
          <p:cNvPr id="212" name="Shape 212"/>
          <p:cNvSpPr txBox="1"/>
          <p:nvPr>
            <p:ph idx="1" type="body"/>
          </p:nvPr>
        </p:nvSpPr>
        <p:spPr>
          <a:xfrm>
            <a:off x="1336809" y="1896687"/>
            <a:ext cx="1456267" cy="3556462"/>
          </a:xfrm>
          <a:prstGeom prst="rect">
            <a:avLst/>
          </a:prstGeom>
          <a:noFill/>
          <a:ln>
            <a:noFill/>
          </a:ln>
        </p:spPr>
        <p:txBody>
          <a:bodyPr anchorCtr="0" anchor="ctr" bIns="45700" lIns="91425" rIns="91425" wrap="square" tIns="45700">
            <a:noAutofit/>
          </a:bodyPr>
          <a:lstStyle/>
          <a:p>
            <a:pPr indent="-101282" lvl="0" marL="0" marR="0" rtl="0" algn="l">
              <a:spcBef>
                <a:spcPts val="0"/>
              </a:spcBef>
              <a:spcAft>
                <a:spcPts val="0"/>
              </a:spcAft>
              <a:buClr>
                <a:srgbClr val="1186C3"/>
              </a:buClr>
              <a:buSzPts val="1595"/>
              <a:buFont typeface="Arial"/>
              <a:buNone/>
            </a:pPr>
            <a:r>
              <a:t/>
            </a:r>
            <a:endParaRPr b="0" i="0" sz="1100" u="none" cap="none" strike="noStrike">
              <a:solidFill>
                <a:schemeClr val="dk1"/>
              </a:solidFill>
              <a:latin typeface="Corbel"/>
              <a:ea typeface="Corbel"/>
              <a:cs typeface="Corbel"/>
              <a:sym typeface="Corbel"/>
            </a:endParaRP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items: [{</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xtype: 'fieldset',</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title: 'Select a Term',</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layout: 'vbox',</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items: [{</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xtype: 'selectfield',</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label: 'Select Term',</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labelWidth: 150,</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reference: 'termSelector',</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displayField: 'name',</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valueField: 'id',</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bind: {</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store: '{terms}',</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disabled: '{status.canSave}'</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a:t>
            </a:r>
          </a:p>
          <a:p>
            <a:pPr indent="-101282" lvl="0" marL="0" marR="0" rtl="0" algn="l">
              <a:spcBef>
                <a:spcPts val="820"/>
              </a:spcBef>
              <a:spcAft>
                <a:spcPts val="0"/>
              </a:spcAft>
              <a:buClr>
                <a:srgbClr val="1186C3"/>
              </a:buClr>
              <a:buSzPts val="1595"/>
              <a:buFont typeface="Arial"/>
              <a:buNone/>
            </a:pPr>
            <a:r>
              <a:rPr b="0" i="0" lang="en-US" sz="1100" u="none" cap="none" strike="noStrike">
                <a:solidFill>
                  <a:schemeClr val="dk1"/>
                </a:solidFill>
                <a:latin typeface="Corbel"/>
                <a:ea typeface="Corbel"/>
                <a:cs typeface="Corbel"/>
                <a:sym typeface="Corbel"/>
              </a:rPr>
              <a:t>        }, </a:t>
            </a:r>
          </a:p>
        </p:txBody>
      </p:sp>
      <p:sp>
        <p:nvSpPr>
          <p:cNvPr id="213" name="Shape 213"/>
          <p:cNvSpPr txBox="1"/>
          <p:nvPr>
            <p:ph idx="2" type="body"/>
          </p:nvPr>
        </p:nvSpPr>
        <p:spPr>
          <a:xfrm>
            <a:off x="6049726" y="2511828"/>
            <a:ext cx="1381852" cy="3346824"/>
          </a:xfrm>
          <a:prstGeom prst="rect">
            <a:avLst/>
          </a:prstGeom>
          <a:noFill/>
          <a:ln>
            <a:noFill/>
          </a:ln>
        </p:spPr>
        <p:txBody>
          <a:bodyPr anchorCtr="0" anchor="ctr" bIns="45700" lIns="91425" rIns="91425" wrap="square" tIns="45700">
            <a:noAutofit/>
          </a:bodyPr>
          <a:lstStyle/>
          <a:p>
            <a:pPr indent="-92075" lvl="0" marL="0" marR="0" rtl="0" algn="l">
              <a:spcBef>
                <a:spcPts val="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xtype: 'button',</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text: 'Delete',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iconCls: 'x-fa fa-remove',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ui: 'decline',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bind: {</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disabled: '{!status.canDelete}'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handler: 'onDeleteTermClick'</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 {</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xtype: 'button',</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text: 'Make Active',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ui: 'action',</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iconCls: 'x-fa fa-calendar-check-o',</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handler: 'onMakeActiveTerm',</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bind: {</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hidden: '{selectedTerm.active}',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disabled: '{status.canSave}'</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a:t>
            </a:r>
          </a:p>
          <a:p>
            <a:pPr indent="-92075" lvl="0" marL="0" marR="0" rtl="0" algn="l">
              <a:spcBef>
                <a:spcPts val="800"/>
              </a:spcBef>
              <a:spcAft>
                <a:spcPts val="0"/>
              </a:spcAft>
              <a:buClr>
                <a:srgbClr val="1186C3"/>
              </a:buClr>
              <a:buSzPts val="1450"/>
              <a:buFont typeface="Arial"/>
              <a:buNone/>
            </a:pPr>
            <a:r>
              <a:t/>
            </a:r>
            <a:endParaRPr b="0" i="0" sz="1000" u="none" cap="none" strike="noStrike">
              <a:solidFill>
                <a:schemeClr val="dk1"/>
              </a:solidFill>
              <a:latin typeface="Corbel"/>
              <a:ea typeface="Corbel"/>
              <a:cs typeface="Corbel"/>
              <a:sym typeface="Corbel"/>
            </a:endParaRP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a:t>
            </a:r>
          </a:p>
          <a:p>
            <a:pPr indent="-92075" lvl="0" marL="0" marR="0" rtl="0" algn="l">
              <a:spcBef>
                <a:spcPts val="800"/>
              </a:spcBef>
              <a:spcAft>
                <a:spcPts val="0"/>
              </a:spcAft>
              <a:buClr>
                <a:srgbClr val="1186C3"/>
              </a:buClr>
              <a:buSzPts val="1450"/>
              <a:buFont typeface="Arial"/>
              <a:buNone/>
            </a:pPr>
            <a:r>
              <a:rPr b="0" i="0" lang="en-US" sz="1000" u="none" cap="none" strike="noStrike">
                <a:solidFill>
                  <a:schemeClr val="dk1"/>
                </a:solidFill>
                <a:latin typeface="Corbel"/>
                <a:ea typeface="Corbel"/>
                <a:cs typeface="Corbel"/>
                <a:sym typeface="Corbel"/>
              </a:rPr>
              <a:t>    }</a:t>
            </a:r>
          </a:p>
          <a:p>
            <a:pPr indent="-285750" lvl="0" marL="285750" marR="0" rtl="0" algn="l">
              <a:spcBef>
                <a:spcPts val="800"/>
              </a:spcBef>
              <a:spcAft>
                <a:spcPts val="0"/>
              </a:spcAft>
              <a:buClr>
                <a:srgbClr val="1186C3"/>
              </a:buClr>
              <a:buSzPts val="1450"/>
              <a:buFont typeface="Arial"/>
              <a:buNone/>
            </a:pPr>
            <a:r>
              <a:t/>
            </a:r>
            <a:endParaRPr b="0" i="0" sz="1000" u="none" cap="none" strike="noStrike">
              <a:solidFill>
                <a:schemeClr val="dk1"/>
              </a:solidFill>
              <a:latin typeface="Corbel"/>
              <a:ea typeface="Corbel"/>
              <a:cs typeface="Corbel"/>
              <a:sym typeface="Corbel"/>
            </a:endParaRPr>
          </a:p>
        </p:txBody>
      </p:sp>
      <p:sp>
        <p:nvSpPr>
          <p:cNvPr id="214" name="Shape 214"/>
          <p:cNvSpPr txBox="1"/>
          <p:nvPr/>
        </p:nvSpPr>
        <p:spPr>
          <a:xfrm>
            <a:off x="3449176" y="1375063"/>
            <a:ext cx="2260731" cy="364715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100" u="none" cap="none" strike="noStrike">
                <a:solidFill>
                  <a:schemeClr val="dk1"/>
                </a:solidFill>
                <a:latin typeface="Corbel"/>
                <a:ea typeface="Corbel"/>
                <a:cs typeface="Corbel"/>
                <a:sym typeface="Corbel"/>
              </a:rPr>
              <a:t>}, {</a:t>
            </a:r>
          </a:p>
          <a:p>
            <a:pPr indent="0" lvl="0" marL="0" marR="0" rtl="0" algn="l">
              <a:spcBef>
                <a:spcPts val="0"/>
              </a:spcBef>
              <a:buNone/>
            </a:pPr>
            <a:r>
              <a:rPr lang="en-US" sz="1100">
                <a:solidFill>
                  <a:schemeClr val="dk1"/>
                </a:solidFill>
                <a:latin typeface="Corbel"/>
                <a:ea typeface="Corbel"/>
                <a:cs typeface="Corbel"/>
                <a:sym typeface="Corbel"/>
              </a:rPr>
              <a:t>            xtype: 'button',</a:t>
            </a:r>
          </a:p>
          <a:p>
            <a:pPr indent="0" lvl="0" marL="0" marR="0" rtl="0" algn="l">
              <a:spcBef>
                <a:spcPts val="0"/>
              </a:spcBef>
              <a:buNone/>
            </a:pPr>
            <a:r>
              <a:rPr lang="en-US" sz="1100">
                <a:solidFill>
                  <a:schemeClr val="dk1"/>
                </a:solidFill>
                <a:latin typeface="Corbel"/>
                <a:ea typeface="Corbel"/>
                <a:cs typeface="Corbel"/>
                <a:sym typeface="Corbel"/>
              </a:rPr>
              <a:t>            text: 'New',</a:t>
            </a:r>
          </a:p>
          <a:p>
            <a:pPr indent="0" lvl="0" marL="0" marR="0" rtl="0" algn="l">
              <a:spcBef>
                <a:spcPts val="0"/>
              </a:spcBef>
              <a:buNone/>
            </a:pPr>
            <a:r>
              <a:rPr lang="en-US" sz="1100">
                <a:solidFill>
                  <a:schemeClr val="dk1"/>
                </a:solidFill>
                <a:latin typeface="Corbel"/>
                <a:ea typeface="Corbel"/>
                <a:cs typeface="Corbel"/>
                <a:sym typeface="Corbel"/>
              </a:rPr>
              <a:t>            iconCls: 'x-fa fa-edit',</a:t>
            </a:r>
          </a:p>
          <a:p>
            <a:pPr indent="0" lvl="0" marL="0" marR="0" rtl="0" algn="l">
              <a:spcBef>
                <a:spcPts val="0"/>
              </a:spcBef>
              <a:buNone/>
            </a:pPr>
            <a:r>
              <a:rPr lang="en-US" sz="1100">
                <a:solidFill>
                  <a:schemeClr val="dk1"/>
                </a:solidFill>
                <a:latin typeface="Corbel"/>
                <a:ea typeface="Corbel"/>
                <a:cs typeface="Corbel"/>
                <a:sym typeface="Corbel"/>
              </a:rPr>
              <a:t>            ui: 'action',</a:t>
            </a:r>
          </a:p>
          <a:p>
            <a:pPr indent="0" lvl="0" marL="0" marR="0" rtl="0" algn="l">
              <a:spcBef>
                <a:spcPts val="0"/>
              </a:spcBef>
              <a:buNone/>
            </a:pPr>
            <a:r>
              <a:rPr lang="en-US" sz="1100">
                <a:solidFill>
                  <a:schemeClr val="dk1"/>
                </a:solidFill>
                <a:latin typeface="Corbel"/>
                <a:ea typeface="Corbel"/>
                <a:cs typeface="Corbel"/>
                <a:sym typeface="Corbel"/>
              </a:rPr>
              <a:t>            bind: {</a:t>
            </a:r>
          </a:p>
          <a:p>
            <a:pPr indent="0" lvl="0" marL="0" marR="0" rtl="0" algn="l">
              <a:spcBef>
                <a:spcPts val="0"/>
              </a:spcBef>
              <a:buNone/>
            </a:pPr>
            <a:r>
              <a:rPr lang="en-US" sz="1100">
                <a:solidFill>
                  <a:schemeClr val="dk1"/>
                </a:solidFill>
                <a:latin typeface="Corbel"/>
                <a:ea typeface="Corbel"/>
                <a:cs typeface="Corbel"/>
                <a:sym typeface="Corbel"/>
              </a:rPr>
              <a:t>                disabled: '{!status.canCreate}'</a:t>
            </a:r>
          </a:p>
          <a:p>
            <a:pPr indent="0" lvl="0" marL="0" marR="0" rtl="0" algn="l">
              <a:spcBef>
                <a:spcPts val="0"/>
              </a:spcBef>
              <a:buNone/>
            </a:pPr>
            <a:r>
              <a:rPr lang="en-US" sz="1100">
                <a:solidFill>
                  <a:schemeClr val="dk1"/>
                </a:solidFill>
                <a:latin typeface="Corbel"/>
                <a:ea typeface="Corbel"/>
                <a:cs typeface="Corbel"/>
                <a:sym typeface="Corbel"/>
              </a:rPr>
              <a:t>            },</a:t>
            </a:r>
          </a:p>
          <a:p>
            <a:pPr indent="0" lvl="0" marL="0" marR="0" rtl="0" algn="l">
              <a:spcBef>
                <a:spcPts val="0"/>
              </a:spcBef>
              <a:buNone/>
            </a:pPr>
            <a:r>
              <a:rPr lang="en-US" sz="1100">
                <a:solidFill>
                  <a:schemeClr val="dk1"/>
                </a:solidFill>
                <a:latin typeface="Corbel"/>
                <a:ea typeface="Corbel"/>
                <a:cs typeface="Corbel"/>
                <a:sym typeface="Corbel"/>
              </a:rPr>
              <a:t>            handler: 'onNewTermClick'</a:t>
            </a:r>
          </a:p>
          <a:p>
            <a:pPr indent="0" lvl="0" marL="0" marR="0" rtl="0" algn="l">
              <a:spcBef>
                <a:spcPts val="0"/>
              </a:spcBef>
              <a:buNone/>
            </a:pPr>
            <a:r>
              <a:rPr lang="en-US" sz="1100">
                <a:solidFill>
                  <a:schemeClr val="dk1"/>
                </a:solidFill>
                <a:latin typeface="Corbel"/>
                <a:ea typeface="Corbel"/>
                <a:cs typeface="Corbel"/>
                <a:sym typeface="Corbel"/>
              </a:rPr>
              <a:t>        }, {</a:t>
            </a:r>
          </a:p>
          <a:p>
            <a:pPr indent="0" lvl="0" marL="0" marR="0" rtl="0" algn="l">
              <a:spcBef>
                <a:spcPts val="0"/>
              </a:spcBef>
              <a:buNone/>
            </a:pPr>
            <a:r>
              <a:rPr lang="en-US" sz="1100">
                <a:solidFill>
                  <a:schemeClr val="dk1"/>
                </a:solidFill>
                <a:latin typeface="Corbel"/>
                <a:ea typeface="Corbel"/>
                <a:cs typeface="Corbel"/>
                <a:sym typeface="Corbel"/>
              </a:rPr>
              <a:t>            xtype: 'button',</a:t>
            </a:r>
          </a:p>
          <a:p>
            <a:pPr indent="0" lvl="0" marL="0" marR="0" rtl="0" algn="l">
              <a:spcBef>
                <a:spcPts val="0"/>
              </a:spcBef>
              <a:buNone/>
            </a:pPr>
            <a:r>
              <a:rPr lang="en-US" sz="1100">
                <a:solidFill>
                  <a:schemeClr val="dk1"/>
                </a:solidFill>
                <a:latin typeface="Corbel"/>
                <a:ea typeface="Corbel"/>
                <a:cs typeface="Corbel"/>
                <a:sym typeface="Corbel"/>
              </a:rPr>
              <a:t>            text: 'Save',</a:t>
            </a:r>
          </a:p>
          <a:p>
            <a:pPr indent="0" lvl="0" marL="0" marR="0" rtl="0" algn="l">
              <a:spcBef>
                <a:spcPts val="0"/>
              </a:spcBef>
              <a:buNone/>
            </a:pPr>
            <a:r>
              <a:rPr lang="en-US" sz="1100">
                <a:solidFill>
                  <a:schemeClr val="dk1"/>
                </a:solidFill>
                <a:latin typeface="Corbel"/>
                <a:ea typeface="Corbel"/>
                <a:cs typeface="Corbel"/>
                <a:sym typeface="Corbel"/>
              </a:rPr>
              <a:t>            iconCls: 'x-fa fa-save',</a:t>
            </a:r>
          </a:p>
          <a:p>
            <a:pPr indent="0" lvl="0" marL="0" marR="0" rtl="0" algn="l">
              <a:spcBef>
                <a:spcPts val="0"/>
              </a:spcBef>
              <a:buNone/>
            </a:pPr>
            <a:r>
              <a:rPr lang="en-US" sz="1100">
                <a:solidFill>
                  <a:schemeClr val="dk1"/>
                </a:solidFill>
                <a:latin typeface="Corbel"/>
                <a:ea typeface="Corbel"/>
                <a:cs typeface="Corbel"/>
                <a:sym typeface="Corbel"/>
              </a:rPr>
              <a:t>            ui: 'confirm',</a:t>
            </a:r>
          </a:p>
          <a:p>
            <a:pPr indent="0" lvl="0" marL="0" marR="0" rtl="0" algn="l">
              <a:spcBef>
                <a:spcPts val="0"/>
              </a:spcBef>
              <a:buNone/>
            </a:pPr>
            <a:r>
              <a:rPr lang="en-US" sz="1100">
                <a:solidFill>
                  <a:schemeClr val="dk1"/>
                </a:solidFill>
                <a:latin typeface="Corbel"/>
                <a:ea typeface="Corbel"/>
                <a:cs typeface="Corbel"/>
                <a:sym typeface="Corbel"/>
              </a:rPr>
              <a:t>            bind: {</a:t>
            </a:r>
          </a:p>
          <a:p>
            <a:pPr indent="0" lvl="0" marL="0" marR="0" rtl="0" algn="l">
              <a:spcBef>
                <a:spcPts val="0"/>
              </a:spcBef>
              <a:buNone/>
            </a:pPr>
            <a:r>
              <a:rPr lang="en-US" sz="1100">
                <a:solidFill>
                  <a:schemeClr val="dk1"/>
                </a:solidFill>
                <a:latin typeface="Corbel"/>
                <a:ea typeface="Corbel"/>
                <a:cs typeface="Corbel"/>
                <a:sym typeface="Corbel"/>
              </a:rPr>
              <a:t>                disabled: '{!status.canSave}'</a:t>
            </a:r>
          </a:p>
          <a:p>
            <a:pPr indent="0" lvl="0" marL="0" marR="0" rtl="0" algn="l">
              <a:spcBef>
                <a:spcPts val="0"/>
              </a:spcBef>
              <a:buNone/>
            </a:pPr>
            <a:r>
              <a:rPr lang="en-US" sz="1100">
                <a:solidFill>
                  <a:schemeClr val="dk1"/>
                </a:solidFill>
                <a:latin typeface="Corbel"/>
                <a:ea typeface="Corbel"/>
                <a:cs typeface="Corbel"/>
                <a:sym typeface="Corbel"/>
              </a:rPr>
              <a:t>            },</a:t>
            </a:r>
          </a:p>
          <a:p>
            <a:pPr indent="0" lvl="0" marL="0" marR="0" rtl="0" algn="l">
              <a:spcBef>
                <a:spcPts val="0"/>
              </a:spcBef>
              <a:buNone/>
            </a:pPr>
            <a:r>
              <a:rPr lang="en-US" sz="1100">
                <a:solidFill>
                  <a:schemeClr val="dk1"/>
                </a:solidFill>
                <a:latin typeface="Corbel"/>
                <a:ea typeface="Corbel"/>
                <a:cs typeface="Corbel"/>
                <a:sym typeface="Corbel"/>
              </a:rPr>
              <a:t>            handler: 'onSaveTermClick'</a:t>
            </a:r>
          </a:p>
          <a:p>
            <a:pPr indent="0" lvl="0" marL="0" marR="0" rtl="0" algn="l">
              <a:spcBef>
                <a:spcPts val="0"/>
              </a:spcBef>
              <a:buNone/>
            </a:pPr>
            <a:r>
              <a:rPr lang="en-US" sz="1100">
                <a:solidFill>
                  <a:schemeClr val="dk1"/>
                </a:solidFill>
                <a:latin typeface="Corbel"/>
                <a:ea typeface="Corbel"/>
                <a:cs typeface="Corbel"/>
                <a:sym typeface="Corbel"/>
              </a:rPr>
              <a:t>        }, </a:t>
            </a:r>
          </a:p>
          <a:p>
            <a:pPr indent="0" lvl="0" marL="0" marR="0" rtl="0" algn="l">
              <a:spcBef>
                <a:spcPts val="0"/>
              </a:spcBef>
              <a:buNone/>
            </a:pPr>
            <a:r>
              <a:t/>
            </a:r>
            <a:endParaRPr sz="1100">
              <a:solidFill>
                <a:schemeClr val="dk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